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id" ContentType="audio/mid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353" r:id="rId4"/>
    <p:sldId id="262" r:id="rId5"/>
    <p:sldId id="263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492" r:id="rId14"/>
    <p:sldId id="493" r:id="rId15"/>
    <p:sldId id="494" r:id="rId16"/>
    <p:sldId id="495" r:id="rId17"/>
    <p:sldId id="496" r:id="rId18"/>
    <p:sldId id="269" r:id="rId19"/>
    <p:sldId id="354" r:id="rId20"/>
    <p:sldId id="499" r:id="rId21"/>
    <p:sldId id="498" r:id="rId22"/>
    <p:sldId id="497" r:id="rId23"/>
    <p:sldId id="256" r:id="rId24"/>
    <p:sldId id="35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9900"/>
    <a:srgbClr val="052DF5"/>
    <a:srgbClr val="3511E9"/>
    <a:srgbClr val="FFFF00"/>
    <a:srgbClr val="FF00FF"/>
    <a:srgbClr val="FFCC00"/>
    <a:srgbClr val="FDFDFF"/>
    <a:srgbClr val="0B05F5"/>
    <a:srgbClr val="199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D5CF9-DE5A-4DBC-9308-3546ABFE0026}" v="308" dt="2019-11-02T16:39:36.8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Kiểu Trung bình 2 - Màu chủ đề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Kiểu Trung bình 3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Kiểu Trung bình 1 - Màu chủ đề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929F9F4-4A8F-4326-A1B4-22849713DDAB}" styleName="Kiểu Tối 1 - Màu chủ đề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Kiểu Tối 2 - Màu chủ đề 3/Màu chủ đề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E06D4-44CA-47B6-BEC0-ED9CBB660413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596D1-96C2-4C1E-BFC7-0E4D4C5E4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6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342F8C-C86C-4F4D-ADD7-520638A6B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E924F1C-F45C-4A10-A378-F86D73043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15A356-0537-4679-889B-471F96979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3130BD1-FDD6-4DE4-B4F5-BDC82680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27ED557-98C3-4C80-AF82-20CAC564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8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73522A-FF6F-405E-8629-E302757F6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CBA57C-DC8B-47C9-B3BA-0D7A784358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2060E5-3716-44CB-BF3C-01831622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E18747-729B-4F7D-8FA2-AEF462596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E8E032C-ACDB-4095-9722-34D605226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8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CD93B3E-248C-4E67-B61F-D6C19CA33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AA9ADAA-B6B8-4EF6-8F0B-47FF9B8FC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229A43-03EC-46BD-98E6-464AA2AB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096FA85-6B50-4A11-9DB7-1D51E74E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54D42E-60E1-4F8F-B7C4-912BEA79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2105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5971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9997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2080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78159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18553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0762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67910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57A2CF-B27A-49D2-B748-F0A861D8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62ABC9-0541-41FD-BA23-9F86259D3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389B9-FB03-4E7D-B6C3-0B1E3BEA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89F94F-37C6-4857-90A0-26A0B7F89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2B9F2E-A53B-4991-ABBD-EAA67BA00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658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12561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37357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13791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5859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731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1404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6918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0057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73914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5237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A2FC4C-4C1A-486E-B696-A0C7CD61A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30F44D9-7374-4501-87F4-0058BF483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2734FD5-84AD-491A-9ED3-4C1BD4F49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F1C8086-C953-4DB8-9AEE-B56BAB42D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7AB8A0-CAE7-4CB4-A2F7-B16F895EB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538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4676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2570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68188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4376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95F153E-41EB-4518-8388-C78F359C5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2E94676-2106-4FCF-960A-7CE18643A0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C55F218-3776-4322-BD97-423266EA9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EE2143-ED5A-4FFC-9670-7F1DE0186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6EDC973-9956-45A8-94F8-13289BDA1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B1A5DE3-214E-48A1-ACDD-B94F45867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75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D55222-2F2D-45C3-911B-A32289CDA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9EAAE11-D49F-46C9-A40E-D0649B887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E199146-4C89-4DA2-8F83-54218ED8E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A1B9BF-2BAB-4F56-828B-CAD13FF95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A76D405-5054-475B-9504-5C7297D1F6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6B6C6E9-075E-4E6F-AD5D-D5AA66CC7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2C48488-7712-4518-A6D9-B493C5C3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CF2372A-D7C8-4EB3-9339-D89C795C9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4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C37DD1-8461-47AB-B920-25DC6EE5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2A1B7C7-38F5-48F4-8342-26D543D6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821D0A8-7ED7-4B6B-9F9E-71BE0D61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496A55F-241C-4055-8E0C-C8D3775B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1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6B35B9-B722-4194-8CB4-1127C496A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AFA7EED-FECD-4939-9265-A880F47BF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CE242DE-80CB-4EE4-BACC-34DEC008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E23FA3-FCCC-481D-B45C-54002526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AECCCD-CCF8-4F4A-8673-D6C089DA1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F7B6084-B8A2-45A5-862C-DE18AFC26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8EE03F-AB2A-4741-B213-B98ABF8C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D64EBFB-6835-4D47-B5EB-98508AEC6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051A6DD-1F0A-4528-A542-B9B38E73C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2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E8EBF4-940A-4F72-8B45-EBC9BFCC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29DBF9E-3364-4BE2-AE9E-ED987B1E3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CB082EC-B6A8-434E-AB25-F39016729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71A40AB-8145-4213-85BE-FA3E2478A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78D7315-23BF-4615-98B3-E97222382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C67B3E0-4DE2-4960-8A62-8101B60F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1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DC3BC6C-E9ED-4AB1-9B56-86C922C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78F6632-639A-4F08-AA36-234A6A377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04C3EA-2A0F-48D2-8B78-FF0C50794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CE60E-F809-45FC-BF73-2D412F5F5729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0F614F-6626-4F41-B6C3-071AC5CC9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3C33AD-BEE0-4CB6-8596-6CFB6E07E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169E7-8F60-4571-87C1-D988F6E7CF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87DE6118-2437-4B30-8E3C-4D2BE602058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2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586B75A-687E-405C-8A0B-8D00578BA2C3}" type="datetimeFigureOut">
              <a:rPr lang="en-US" dirty="0"/>
              <a:t>11/15/2020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416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14.xml"/><Relationship Id="rId7" Type="http://schemas.openxmlformats.org/officeDocument/2006/relationships/slide" Target="slide15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slide" Target="slide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slide" Target="slide11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slide" Target="slide1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Relationship Id="rId5" Type="http://schemas.openxmlformats.org/officeDocument/2006/relationships/slide" Target="slide1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VatDanHoi.flipchart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SUS\Downloads\masses-and-springs-basics_vi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0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1.wmf"/><Relationship Id="rId4" Type="http://schemas.openxmlformats.org/officeDocument/2006/relationships/image" Target="../media/image23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sses-and-springs-basics_vi.htm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reamstime_xl_30482329-custom-800x460"/>
          <p:cNvPicPr>
            <a:picLocks noGrp="1" noChangeAspect="1"/>
          </p:cNvPicPr>
          <p:nvPr>
            <p:ph idx="1"/>
          </p:nvPr>
        </p:nvPicPr>
        <p:blipFill>
          <a:blip r:embed="rId5"/>
          <a:srcRect l="5423" t="8820" r="2257" b="-10892"/>
          <a:stretch>
            <a:fillRect/>
          </a:stretch>
        </p:blipFill>
        <p:spPr>
          <a:xfrm>
            <a:off x="-124460" y="-120650"/>
            <a:ext cx="12334875" cy="783907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13000" y="341630"/>
            <a:ext cx="79127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CÁT LÁI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716405" y="5864225"/>
            <a:ext cx="8619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Dương Thị Mỹ Duyên</a:t>
            </a:r>
          </a:p>
        </p:txBody>
      </p:sp>
      <p:sp>
        <p:nvSpPr>
          <p:cNvPr id="7" name="Rectangle 6"/>
          <p:cNvSpPr/>
          <p:nvPr/>
        </p:nvSpPr>
        <p:spPr>
          <a:xfrm>
            <a:off x="358775" y="3025401"/>
            <a:ext cx="11380507" cy="283818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DeflateBottom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2020 - 2021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D14494_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8160" y="7719060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cmd type="call" cmd="playFrom(0.0)">
                                      <p:cBhvr additive="base">
                                        <p:cTn id="6" dur="128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ảnh có liên quan">
            <a:extLst>
              <a:ext uri="{FF2B5EF4-FFF2-40B4-BE49-F238E27FC236}">
                <a16:creationId xmlns:a16="http://schemas.microsoft.com/office/drawing/2014/main" id="{7F3357C2-51F5-4841-843B-99A76C8E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6691E-9B13-4816-9452-2137AA149A81}"/>
              </a:ext>
            </a:extLst>
          </p:cNvPr>
          <p:cNvSpPr txBox="1"/>
          <p:nvPr/>
        </p:nvSpPr>
        <p:spPr>
          <a:xfrm>
            <a:off x="276522" y="202428"/>
            <a:ext cx="9558358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B552709D-E1A5-4477-B1E6-62D6815D595C}"/>
              </a:ext>
            </a:extLst>
          </p:cNvPr>
          <p:cNvSpPr/>
          <p:nvPr/>
        </p:nvSpPr>
        <p:spPr>
          <a:xfrm>
            <a:off x="1894840" y="2976274"/>
            <a:ext cx="8402320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lò</a:t>
            </a:r>
            <a:r>
              <a:rPr lang="en-US" sz="2400" dirty="0">
                <a:latin typeface="Times New Roman" panose="02020603050405020304" pitchFamily="18" charset="0"/>
              </a:rPr>
              <a:t> xo, </a:t>
            </a:r>
            <a:r>
              <a:rPr lang="en-US" sz="2400" dirty="0" err="1">
                <a:latin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lò</a:t>
            </a:r>
            <a:r>
              <a:rPr lang="en-US" sz="2400" dirty="0">
                <a:latin typeface="Times New Roman" panose="02020603050405020304" pitchFamily="18" charset="0"/>
              </a:rPr>
              <a:t> xo </a:t>
            </a:r>
            <a:r>
              <a:rPr lang="en-US" sz="2400" dirty="0" err="1">
                <a:latin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nén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dãn</a:t>
            </a:r>
            <a:r>
              <a:rPr lang="en-US" sz="2400" dirty="0"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lò</a:t>
            </a:r>
            <a:r>
              <a:rPr lang="en-US" sz="2400" dirty="0">
                <a:latin typeface="Times New Roman" panose="02020603050405020304" pitchFamily="18" charset="0"/>
              </a:rPr>
              <a:t> xo.</a:t>
            </a:r>
            <a:endParaRPr lang="en-US" sz="2000" dirty="0"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EAAEE94-6D24-4A2B-AAA9-8787E37B358E}"/>
              </a:ext>
            </a:extLst>
          </p:cNvPr>
          <p:cNvSpPr txBox="1"/>
          <p:nvPr/>
        </p:nvSpPr>
        <p:spPr>
          <a:xfrm>
            <a:off x="1341781" y="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27EA78F-B346-429A-8C37-58D2D5022080}"/>
              </a:ext>
            </a:extLst>
          </p:cNvPr>
          <p:cNvSpPr txBox="1"/>
          <p:nvPr/>
        </p:nvSpPr>
        <p:spPr>
          <a:xfrm>
            <a:off x="768793" y="1438061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5F79488A-C205-4869-88C3-7D14E69255A0}"/>
              </a:ext>
            </a:extLst>
          </p:cNvPr>
          <p:cNvSpPr txBox="1"/>
          <p:nvPr/>
        </p:nvSpPr>
        <p:spPr>
          <a:xfrm>
            <a:off x="276522" y="889975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D30E5F4-4751-45C5-8FE7-02784EE39C37}"/>
              </a:ext>
            </a:extLst>
          </p:cNvPr>
          <p:cNvSpPr txBox="1"/>
          <p:nvPr/>
        </p:nvSpPr>
        <p:spPr>
          <a:xfrm>
            <a:off x="1192147" y="3774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DC345C5E-99E8-4A0B-9B8A-FB34BCAC7B34}"/>
              </a:ext>
            </a:extLst>
          </p:cNvPr>
          <p:cNvSpPr txBox="1"/>
          <p:nvPr/>
        </p:nvSpPr>
        <p:spPr>
          <a:xfrm>
            <a:off x="345440" y="410768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A91218C2-2D5B-4C59-AAC5-9837CB25D119}"/>
              </a:ext>
            </a:extLst>
          </p:cNvPr>
          <p:cNvSpPr txBox="1"/>
          <p:nvPr/>
        </p:nvSpPr>
        <p:spPr>
          <a:xfrm>
            <a:off x="762883" y="1839501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868E404-C9B9-444B-987E-7DE8133B1C1E}"/>
              </a:ext>
            </a:extLst>
          </p:cNvPr>
          <p:cNvSpPr txBox="1"/>
          <p:nvPr/>
        </p:nvSpPr>
        <p:spPr>
          <a:xfrm>
            <a:off x="762883" y="2301166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</p:spTree>
    <p:extLst>
      <p:ext uri="{BB962C8B-B14F-4D97-AF65-F5344CB8AC3E}">
        <p14:creationId xmlns:p14="http://schemas.microsoft.com/office/powerpoint/2010/main" val="3548855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5240" y="40005"/>
            <a:ext cx="4043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charset="0"/>
                <a:cs typeface="+mn-cs"/>
                <a:sym typeface="+mn-ea"/>
              </a:rPr>
              <a:t>Vận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charset="0"/>
                <a:cs typeface="+mn-cs"/>
                <a:sym typeface="+mn-ea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charset="0"/>
                <a:cs typeface="+mn-cs"/>
                <a:sym typeface="+mn-ea"/>
              </a:rPr>
              <a:t>dụng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charset="0"/>
                <a:cs typeface="+mn-cs"/>
                <a:sym typeface="+mn-ea"/>
              </a:rPr>
              <a:t>:</a:t>
            </a:r>
            <a:endParaRPr kumimoji="0" lang="vi-V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ahoma" panose="020B0604030504040204" charset="0"/>
              <a:cs typeface="+mn-cs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30" y="4289425"/>
            <a:ext cx="3617595" cy="22860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 l="-921" t="744" r="60182" b="-744"/>
          <a:stretch>
            <a:fillRect/>
          </a:stretch>
        </p:blipFill>
        <p:spPr>
          <a:xfrm>
            <a:off x="2150110" y="972185"/>
            <a:ext cx="2921635" cy="2987675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5810" y="4289425"/>
            <a:ext cx="3949700" cy="2286635"/>
          </a:xfrm>
          <a:prstGeom prst="rect">
            <a:avLst/>
          </a:prstGeom>
        </p:spPr>
      </p:pic>
      <p:pic>
        <p:nvPicPr>
          <p:cNvPr id="4" name="Picture 3" descr="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3805" y="972185"/>
            <a:ext cx="2647950" cy="2987675"/>
          </a:xfrm>
          <a:prstGeom prst="rect">
            <a:avLst/>
          </a:prstGeom>
        </p:spPr>
      </p:pic>
      <p:sp>
        <p:nvSpPr>
          <p:cNvPr id="8" name="Arrow: Notched Right 7">
            <a:hlinkClick r:id="rId11" action="ppaction://hlinksldjump"/>
            <a:extLst>
              <a:ext uri="{FF2B5EF4-FFF2-40B4-BE49-F238E27FC236}">
                <a16:creationId xmlns:a16="http://schemas.microsoft.com/office/drawing/2014/main" id="{902B0FF6-CCDB-478B-8C90-F9BA0E8BCECD}"/>
              </a:ext>
            </a:extLst>
          </p:cNvPr>
          <p:cNvSpPr/>
          <p:nvPr/>
        </p:nvSpPr>
        <p:spPr>
          <a:xfrm>
            <a:off x="10580914" y="40005"/>
            <a:ext cx="1386673" cy="829945"/>
          </a:xfrm>
          <a:prstGeom prst="notch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24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4199-B0B4-4A6D-B7F9-1B1C708CB7B6}"/>
              </a:ext>
            </a:extLst>
          </p:cNvPr>
          <p:cNvSpPr/>
          <p:nvPr/>
        </p:nvSpPr>
        <p:spPr>
          <a:xfrm>
            <a:off x="1014420" y="203200"/>
            <a:ext cx="9040772" cy="1551172"/>
          </a:xfrm>
          <a:prstGeom prst="roundRect">
            <a:avLst>
              <a:gd name="adj" fmla="val 31125"/>
            </a:avLst>
          </a:prstGeom>
          <a:solidFill>
            <a:srgbClr val="3BC4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Đặt một lò xo trên nền nhà và s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 tường. Lấy tay ép lò xo vào tường, lò xo bị biến dạng. Lực nào sau đây gây ra sự biến d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 của lò xo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E80CB3-914E-4EFE-8B4A-7164EB52C754}"/>
              </a:ext>
            </a:extLst>
          </p:cNvPr>
          <p:cNvSpPr/>
          <p:nvPr/>
        </p:nvSpPr>
        <p:spPr>
          <a:xfrm>
            <a:off x="1830511" y="1945986"/>
            <a:ext cx="5836596" cy="707235"/>
          </a:xfrm>
          <a:prstGeom prst="rect">
            <a:avLst/>
          </a:prstGeom>
          <a:solidFill>
            <a:srgbClr val="99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D8E5F9-73A3-4BD2-A832-1D4196A4A63C}"/>
              </a:ext>
            </a:extLst>
          </p:cNvPr>
          <p:cNvSpPr/>
          <p:nvPr/>
        </p:nvSpPr>
        <p:spPr>
          <a:xfrm>
            <a:off x="1830510" y="4980284"/>
            <a:ext cx="5836597" cy="707235"/>
          </a:xfrm>
          <a:prstGeom prst="rect">
            <a:avLst/>
          </a:prstGeom>
          <a:solidFill>
            <a:srgbClr val="C746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50CCC-D5A2-4074-9E32-F9DAE7740355}"/>
              </a:ext>
            </a:extLst>
          </p:cNvPr>
          <p:cNvSpPr/>
          <p:nvPr/>
        </p:nvSpPr>
        <p:spPr>
          <a:xfrm>
            <a:off x="1830512" y="2932586"/>
            <a:ext cx="5836595" cy="707235"/>
          </a:xfrm>
          <a:prstGeom prst="rect">
            <a:avLst/>
          </a:prstGeom>
          <a:solidFill>
            <a:srgbClr val="B8A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D3C78-5993-4F27-82AD-986B20ECD180}"/>
              </a:ext>
            </a:extLst>
          </p:cNvPr>
          <p:cNvSpPr/>
          <p:nvPr/>
        </p:nvSpPr>
        <p:spPr>
          <a:xfrm>
            <a:off x="1830511" y="3925414"/>
            <a:ext cx="5836596" cy="707235"/>
          </a:xfrm>
          <a:prstGeom prst="rect">
            <a:avLst/>
          </a:prstGeom>
          <a:solidFill>
            <a:srgbClr val="CF7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Cry Mr. Feels">
            <a:extLst>
              <a:ext uri="{FF2B5EF4-FFF2-40B4-BE49-F238E27FC236}">
                <a16:creationId xmlns:a16="http://schemas.microsoft.com/office/drawing/2014/main" id="{537C5085-0354-40F3-81BD-FF31CB79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113" y="1637740"/>
            <a:ext cx="1116691" cy="1116691"/>
          </a:xfrm>
          <a:prstGeom prst="rect">
            <a:avLst/>
          </a:prstGeom>
        </p:spPr>
      </p:pic>
      <p:pic>
        <p:nvPicPr>
          <p:cNvPr id="25" name="Picture 24" descr="Cry Mr. Feels">
            <a:extLst>
              <a:ext uri="{FF2B5EF4-FFF2-40B4-BE49-F238E27FC236}">
                <a16:creationId xmlns:a16="http://schemas.microsoft.com/office/drawing/2014/main" id="{ECB77345-EAAE-44DE-896F-FE7DAD1D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112" y="2739270"/>
            <a:ext cx="1116691" cy="1116691"/>
          </a:xfrm>
          <a:prstGeom prst="rect">
            <a:avLst/>
          </a:prstGeom>
        </p:spPr>
      </p:pic>
      <p:pic>
        <p:nvPicPr>
          <p:cNvPr id="26" name="Picture 25" descr="Cry Mr. Feels">
            <a:extLst>
              <a:ext uri="{FF2B5EF4-FFF2-40B4-BE49-F238E27FC236}">
                <a16:creationId xmlns:a16="http://schemas.microsoft.com/office/drawing/2014/main" id="{0ECF594C-96FE-4F11-90F6-4708BE53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217" y="4775555"/>
            <a:ext cx="1116691" cy="1116691"/>
          </a:xfrm>
          <a:prstGeom prst="rect">
            <a:avLst/>
          </a:prstGeom>
        </p:spPr>
      </p:pic>
      <p:pic>
        <p:nvPicPr>
          <p:cNvPr id="28" name="Picture 27" descr="Ok Mr. Feels">
            <a:extLst>
              <a:ext uri="{FF2B5EF4-FFF2-40B4-BE49-F238E27FC236}">
                <a16:creationId xmlns:a16="http://schemas.microsoft.com/office/drawing/2014/main" id="{E1801875-E1BC-4BC0-9F59-22F904256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212" y="3807862"/>
            <a:ext cx="1064596" cy="1064596"/>
          </a:xfrm>
          <a:prstGeom prst="rect">
            <a:avLst/>
          </a:prstGeom>
        </p:spPr>
      </p:pic>
      <p:sp>
        <p:nvSpPr>
          <p:cNvPr id="4" name="AutoShape 4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38857855-55B7-4210-80EF-56354DFD9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30D0-9274-46DE-86DE-9DFACD50F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192" y="4367573"/>
            <a:ext cx="2136808" cy="2136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942EFB-9D5A-4B21-AEFB-481FAC6B4344}"/>
              </a:ext>
            </a:extLst>
          </p:cNvPr>
          <p:cNvSpPr txBox="1"/>
          <p:nvPr/>
        </p:nvSpPr>
        <p:spPr>
          <a:xfrm>
            <a:off x="9164714" y="3262942"/>
            <a:ext cx="3027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tràng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pháo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AutoShape 8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06E2B2AC-907C-4B64-8AC7-2BB4DCE714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Arrow: Right 8">
            <a:hlinkClick r:id="rId5" action="ppaction://hlinksldjump"/>
            <a:extLst>
              <a:ext uri="{FF2B5EF4-FFF2-40B4-BE49-F238E27FC236}">
                <a16:creationId xmlns:a16="http://schemas.microsoft.com/office/drawing/2014/main" id="{D9003152-4CFC-4CD3-9B56-D5AFC068A207}"/>
              </a:ext>
            </a:extLst>
          </p:cNvPr>
          <p:cNvSpPr/>
          <p:nvPr/>
        </p:nvSpPr>
        <p:spPr>
          <a:xfrm>
            <a:off x="11404879" y="6357502"/>
            <a:ext cx="679546" cy="500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4199-B0B4-4A6D-B7F9-1B1C708CB7B6}"/>
              </a:ext>
            </a:extLst>
          </p:cNvPr>
          <p:cNvSpPr/>
          <p:nvPr/>
        </p:nvSpPr>
        <p:spPr>
          <a:xfrm>
            <a:off x="971635" y="396421"/>
            <a:ext cx="8568605" cy="1116691"/>
          </a:xfrm>
          <a:prstGeom prst="roundRect">
            <a:avLst>
              <a:gd name="adj" fmla="val 31125"/>
            </a:avLst>
          </a:prstGeom>
          <a:solidFill>
            <a:srgbClr val="3BC4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Nếu treo một quả cân 100g vào một sợi dây cao su thì khi đã đứng yên quả cân chịu tác dụng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E80CB3-914E-4EFE-8B4A-7164EB52C754}"/>
              </a:ext>
            </a:extLst>
          </p:cNvPr>
          <p:cNvSpPr/>
          <p:nvPr/>
        </p:nvSpPr>
        <p:spPr>
          <a:xfrm>
            <a:off x="1547771" y="1811449"/>
            <a:ext cx="6372820" cy="707235"/>
          </a:xfrm>
          <a:prstGeom prst="rect">
            <a:avLst/>
          </a:prstGeom>
          <a:solidFill>
            <a:srgbClr val="99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 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D8E5F9-73A3-4BD2-A832-1D4196A4A63C}"/>
              </a:ext>
            </a:extLst>
          </p:cNvPr>
          <p:cNvSpPr/>
          <p:nvPr/>
        </p:nvSpPr>
        <p:spPr>
          <a:xfrm>
            <a:off x="1547770" y="5065206"/>
            <a:ext cx="6372820" cy="862793"/>
          </a:xfrm>
          <a:prstGeom prst="rect">
            <a:avLst/>
          </a:prstGeom>
          <a:solidFill>
            <a:srgbClr val="C746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 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10 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50CCC-D5A2-4074-9E32-F9DAE7740355}"/>
              </a:ext>
            </a:extLst>
          </p:cNvPr>
          <p:cNvSpPr/>
          <p:nvPr/>
        </p:nvSpPr>
        <p:spPr>
          <a:xfrm>
            <a:off x="1551980" y="2841549"/>
            <a:ext cx="6372820" cy="707235"/>
          </a:xfrm>
          <a:prstGeom prst="rect">
            <a:avLst/>
          </a:prstGeom>
          <a:solidFill>
            <a:srgbClr val="B8A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</a:rPr>
              <a:t> 1 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D3C78-5993-4F27-82AD-986B20ECD180}"/>
              </a:ext>
            </a:extLst>
          </p:cNvPr>
          <p:cNvSpPr/>
          <p:nvPr/>
        </p:nvSpPr>
        <p:spPr>
          <a:xfrm>
            <a:off x="1551980" y="4026322"/>
            <a:ext cx="6368610" cy="707235"/>
          </a:xfrm>
          <a:prstGeom prst="rect">
            <a:avLst/>
          </a:prstGeom>
          <a:solidFill>
            <a:srgbClr val="CF7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1 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Cry Mr. Feels">
            <a:extLst>
              <a:ext uri="{FF2B5EF4-FFF2-40B4-BE49-F238E27FC236}">
                <a16:creationId xmlns:a16="http://schemas.microsoft.com/office/drawing/2014/main" id="{537C5085-0354-40F3-81BD-FF31CB79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930" y="4938256"/>
            <a:ext cx="1116691" cy="1116691"/>
          </a:xfrm>
          <a:prstGeom prst="rect">
            <a:avLst/>
          </a:prstGeom>
        </p:spPr>
      </p:pic>
      <p:pic>
        <p:nvPicPr>
          <p:cNvPr id="25" name="Picture 24" descr="Cry Mr. Feels">
            <a:extLst>
              <a:ext uri="{FF2B5EF4-FFF2-40B4-BE49-F238E27FC236}">
                <a16:creationId xmlns:a16="http://schemas.microsoft.com/office/drawing/2014/main" id="{ECB77345-EAAE-44DE-896F-FE7DAD1D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6" y="2572024"/>
            <a:ext cx="1116691" cy="1116691"/>
          </a:xfrm>
          <a:prstGeom prst="rect">
            <a:avLst/>
          </a:prstGeom>
        </p:spPr>
      </p:pic>
      <p:pic>
        <p:nvPicPr>
          <p:cNvPr id="26" name="Picture 25" descr="Cry Mr. Feels">
            <a:extLst>
              <a:ext uri="{FF2B5EF4-FFF2-40B4-BE49-F238E27FC236}">
                <a16:creationId xmlns:a16="http://schemas.microsoft.com/office/drawing/2014/main" id="{0ECF594C-96FE-4F11-90F6-4708BE53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356" y="3809228"/>
            <a:ext cx="1116691" cy="1116691"/>
          </a:xfrm>
          <a:prstGeom prst="rect">
            <a:avLst/>
          </a:prstGeom>
        </p:spPr>
      </p:pic>
      <p:pic>
        <p:nvPicPr>
          <p:cNvPr id="28" name="Picture 27" descr="Ok Mr. Feels">
            <a:extLst>
              <a:ext uri="{FF2B5EF4-FFF2-40B4-BE49-F238E27FC236}">
                <a16:creationId xmlns:a16="http://schemas.microsoft.com/office/drawing/2014/main" id="{E1801875-E1BC-4BC0-9F59-22F904256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403" y="1645032"/>
            <a:ext cx="1064596" cy="1064596"/>
          </a:xfrm>
          <a:prstGeom prst="rect">
            <a:avLst/>
          </a:prstGeom>
        </p:spPr>
      </p:pic>
      <p:sp>
        <p:nvSpPr>
          <p:cNvPr id="4" name="AutoShape 4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38857855-55B7-4210-80EF-56354DFD9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30D0-9274-46DE-86DE-9DFACD50F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192" y="4191682"/>
            <a:ext cx="2136808" cy="2136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942EFB-9D5A-4B21-AEFB-481FAC6B4344}"/>
              </a:ext>
            </a:extLst>
          </p:cNvPr>
          <p:cNvSpPr txBox="1"/>
          <p:nvPr/>
        </p:nvSpPr>
        <p:spPr>
          <a:xfrm>
            <a:off x="8621486" y="3539560"/>
            <a:ext cx="4059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AutoShape 8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06E2B2AC-907C-4B64-8AC7-2BB4DCE714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Arrow: Right 17">
            <a:hlinkClick r:id="rId5" action="ppaction://hlinksldjump"/>
            <a:extLst>
              <a:ext uri="{FF2B5EF4-FFF2-40B4-BE49-F238E27FC236}">
                <a16:creationId xmlns:a16="http://schemas.microsoft.com/office/drawing/2014/main" id="{1D9708CF-135D-4E5F-8A63-16207FBB9ADA}"/>
              </a:ext>
            </a:extLst>
          </p:cNvPr>
          <p:cNvSpPr/>
          <p:nvPr/>
        </p:nvSpPr>
        <p:spPr>
          <a:xfrm>
            <a:off x="11404879" y="6357502"/>
            <a:ext cx="679546" cy="500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3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4199-B0B4-4A6D-B7F9-1B1C708CB7B6}"/>
              </a:ext>
            </a:extLst>
          </p:cNvPr>
          <p:cNvSpPr/>
          <p:nvPr/>
        </p:nvSpPr>
        <p:spPr>
          <a:xfrm>
            <a:off x="1285672" y="563904"/>
            <a:ext cx="7096328" cy="967388"/>
          </a:xfrm>
          <a:prstGeom prst="roundRect">
            <a:avLst>
              <a:gd name="adj" fmla="val 31125"/>
            </a:avLst>
          </a:prstGeom>
          <a:solidFill>
            <a:srgbClr val="3BC4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 nào dưới đây có tính chất đàn hồi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E80CB3-914E-4EFE-8B4A-7164EB52C754}"/>
              </a:ext>
            </a:extLst>
          </p:cNvPr>
          <p:cNvSpPr/>
          <p:nvPr/>
        </p:nvSpPr>
        <p:spPr>
          <a:xfrm>
            <a:off x="1978225" y="1946800"/>
            <a:ext cx="5052495" cy="789804"/>
          </a:xfrm>
          <a:prstGeom prst="rect">
            <a:avLst/>
          </a:prstGeom>
          <a:solidFill>
            <a:srgbClr val="99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D8E5F9-73A3-4BD2-A832-1D4196A4A63C}"/>
              </a:ext>
            </a:extLst>
          </p:cNvPr>
          <p:cNvSpPr/>
          <p:nvPr/>
        </p:nvSpPr>
        <p:spPr>
          <a:xfrm>
            <a:off x="1978225" y="5415883"/>
            <a:ext cx="5061417" cy="707235"/>
          </a:xfrm>
          <a:prstGeom prst="rect">
            <a:avLst/>
          </a:prstGeom>
          <a:solidFill>
            <a:srgbClr val="C746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50CCC-D5A2-4074-9E32-F9DAE7740355}"/>
              </a:ext>
            </a:extLst>
          </p:cNvPr>
          <p:cNvSpPr/>
          <p:nvPr/>
        </p:nvSpPr>
        <p:spPr>
          <a:xfrm>
            <a:off x="1987147" y="3078686"/>
            <a:ext cx="5052495" cy="789803"/>
          </a:xfrm>
          <a:prstGeom prst="rect">
            <a:avLst/>
          </a:prstGeom>
          <a:solidFill>
            <a:srgbClr val="B8A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D3C78-5993-4F27-82AD-986B20ECD180}"/>
              </a:ext>
            </a:extLst>
          </p:cNvPr>
          <p:cNvSpPr/>
          <p:nvPr/>
        </p:nvSpPr>
        <p:spPr>
          <a:xfrm>
            <a:off x="1996069" y="4283998"/>
            <a:ext cx="5043573" cy="789803"/>
          </a:xfrm>
          <a:prstGeom prst="rect">
            <a:avLst/>
          </a:prstGeom>
          <a:solidFill>
            <a:srgbClr val="CF7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Cry Mr. Feels">
            <a:extLst>
              <a:ext uri="{FF2B5EF4-FFF2-40B4-BE49-F238E27FC236}">
                <a16:creationId xmlns:a16="http://schemas.microsoft.com/office/drawing/2014/main" id="{537C5085-0354-40F3-81BD-FF31CB79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99" y="5232292"/>
            <a:ext cx="1116691" cy="1116691"/>
          </a:xfrm>
          <a:prstGeom prst="rect">
            <a:avLst/>
          </a:prstGeom>
        </p:spPr>
      </p:pic>
      <p:pic>
        <p:nvPicPr>
          <p:cNvPr id="25" name="Picture 24" descr="Cry Mr. Feels">
            <a:extLst>
              <a:ext uri="{FF2B5EF4-FFF2-40B4-BE49-F238E27FC236}">
                <a16:creationId xmlns:a16="http://schemas.microsoft.com/office/drawing/2014/main" id="{ECB77345-EAAE-44DE-896F-FE7DAD1D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267" y="1730494"/>
            <a:ext cx="1116691" cy="1116691"/>
          </a:xfrm>
          <a:prstGeom prst="rect">
            <a:avLst/>
          </a:prstGeom>
        </p:spPr>
      </p:pic>
      <p:pic>
        <p:nvPicPr>
          <p:cNvPr id="26" name="Picture 25" descr="Cry Mr. Feels">
            <a:extLst>
              <a:ext uri="{FF2B5EF4-FFF2-40B4-BE49-F238E27FC236}">
                <a16:creationId xmlns:a16="http://schemas.microsoft.com/office/drawing/2014/main" id="{0ECF594C-96FE-4F11-90F6-4708BE53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423" y="4013775"/>
            <a:ext cx="1116691" cy="1116691"/>
          </a:xfrm>
          <a:prstGeom prst="rect">
            <a:avLst/>
          </a:prstGeom>
        </p:spPr>
      </p:pic>
      <p:pic>
        <p:nvPicPr>
          <p:cNvPr id="28" name="Picture 27" descr="Ok Mr. Feels">
            <a:extLst>
              <a:ext uri="{FF2B5EF4-FFF2-40B4-BE49-F238E27FC236}">
                <a16:creationId xmlns:a16="http://schemas.microsoft.com/office/drawing/2014/main" id="{E1801875-E1BC-4BC0-9F59-22F904256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916" y="2941289"/>
            <a:ext cx="1064596" cy="1064596"/>
          </a:xfrm>
          <a:prstGeom prst="rect">
            <a:avLst/>
          </a:prstGeom>
        </p:spPr>
      </p:pic>
      <p:sp>
        <p:nvSpPr>
          <p:cNvPr id="4" name="AutoShape 4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38857855-55B7-4210-80EF-56354DFD9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30D0-9274-46DE-86DE-9DFACD50F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192" y="4236269"/>
            <a:ext cx="2136808" cy="2136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942EFB-9D5A-4B21-AEFB-481FAC6B4344}"/>
              </a:ext>
            </a:extLst>
          </p:cNvPr>
          <p:cNvSpPr txBox="1"/>
          <p:nvPr/>
        </p:nvSpPr>
        <p:spPr>
          <a:xfrm>
            <a:off x="9207640" y="3429000"/>
            <a:ext cx="298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gói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kẹo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AutoShape 8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06E2B2AC-907C-4B64-8AC7-2BB4DCE714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Arrow: Right 17">
            <a:hlinkClick r:id="rId5" action="ppaction://hlinksldjump"/>
            <a:extLst>
              <a:ext uri="{FF2B5EF4-FFF2-40B4-BE49-F238E27FC236}">
                <a16:creationId xmlns:a16="http://schemas.microsoft.com/office/drawing/2014/main" id="{F63E860F-6E4A-40CB-88E1-D17A71435A53}"/>
              </a:ext>
            </a:extLst>
          </p:cNvPr>
          <p:cNvSpPr/>
          <p:nvPr/>
        </p:nvSpPr>
        <p:spPr>
          <a:xfrm>
            <a:off x="11404879" y="6357502"/>
            <a:ext cx="679546" cy="500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1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4199-B0B4-4A6D-B7F9-1B1C708CB7B6}"/>
              </a:ext>
            </a:extLst>
          </p:cNvPr>
          <p:cNvSpPr/>
          <p:nvPr/>
        </p:nvSpPr>
        <p:spPr>
          <a:xfrm>
            <a:off x="830221" y="184522"/>
            <a:ext cx="8344260" cy="1378772"/>
          </a:xfrm>
          <a:prstGeom prst="roundRect">
            <a:avLst>
              <a:gd name="adj" fmla="val 31125"/>
            </a:avLst>
          </a:prstGeom>
          <a:solidFill>
            <a:srgbClr val="3BC4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00" algn="l"/>
                <a:tab pos="464058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cm,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 cm.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500 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E80CB3-914E-4EFE-8B4A-7164EB52C754}"/>
              </a:ext>
            </a:extLst>
          </p:cNvPr>
          <p:cNvSpPr/>
          <p:nvPr/>
        </p:nvSpPr>
        <p:spPr>
          <a:xfrm>
            <a:off x="1389396" y="1844219"/>
            <a:ext cx="7145237" cy="707235"/>
          </a:xfrm>
          <a:prstGeom prst="rect">
            <a:avLst/>
          </a:prstGeom>
          <a:solidFill>
            <a:srgbClr val="99D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D8E5F9-73A3-4BD2-A832-1D4196A4A63C}"/>
              </a:ext>
            </a:extLst>
          </p:cNvPr>
          <p:cNvSpPr/>
          <p:nvPr/>
        </p:nvSpPr>
        <p:spPr>
          <a:xfrm>
            <a:off x="1400476" y="4996892"/>
            <a:ext cx="7134157" cy="707235"/>
          </a:xfrm>
          <a:prstGeom prst="rect">
            <a:avLst/>
          </a:prstGeom>
          <a:solidFill>
            <a:srgbClr val="C746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 cm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F50CCC-D5A2-4074-9E32-F9DAE7740355}"/>
              </a:ext>
            </a:extLst>
          </p:cNvPr>
          <p:cNvSpPr/>
          <p:nvPr/>
        </p:nvSpPr>
        <p:spPr>
          <a:xfrm>
            <a:off x="1389396" y="2843220"/>
            <a:ext cx="7145237" cy="707235"/>
          </a:xfrm>
          <a:prstGeom prst="rect">
            <a:avLst/>
          </a:prstGeom>
          <a:solidFill>
            <a:srgbClr val="B8A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D3C78-5993-4F27-82AD-986B20ECD180}"/>
              </a:ext>
            </a:extLst>
          </p:cNvPr>
          <p:cNvSpPr/>
          <p:nvPr/>
        </p:nvSpPr>
        <p:spPr>
          <a:xfrm>
            <a:off x="1400476" y="3920056"/>
            <a:ext cx="7134157" cy="707235"/>
          </a:xfrm>
          <a:prstGeom prst="rect">
            <a:avLst/>
          </a:prstGeom>
          <a:solidFill>
            <a:srgbClr val="CF7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14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Cry Mr. Feels">
            <a:extLst>
              <a:ext uri="{FF2B5EF4-FFF2-40B4-BE49-F238E27FC236}">
                <a16:creationId xmlns:a16="http://schemas.microsoft.com/office/drawing/2014/main" id="{537C5085-0354-40F3-81BD-FF31CB79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5274" y="3609641"/>
            <a:ext cx="1116691" cy="1116691"/>
          </a:xfrm>
          <a:prstGeom prst="rect">
            <a:avLst/>
          </a:prstGeom>
        </p:spPr>
      </p:pic>
      <p:pic>
        <p:nvPicPr>
          <p:cNvPr id="25" name="Picture 24" descr="Cry Mr. Feels">
            <a:extLst>
              <a:ext uri="{FF2B5EF4-FFF2-40B4-BE49-F238E27FC236}">
                <a16:creationId xmlns:a16="http://schemas.microsoft.com/office/drawing/2014/main" id="{ECB77345-EAAE-44DE-896F-FE7DAD1D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902" y="1607660"/>
            <a:ext cx="1116691" cy="1116691"/>
          </a:xfrm>
          <a:prstGeom prst="rect">
            <a:avLst/>
          </a:prstGeom>
        </p:spPr>
      </p:pic>
      <p:pic>
        <p:nvPicPr>
          <p:cNvPr id="26" name="Picture 25" descr="Cry Mr. Feels">
            <a:extLst>
              <a:ext uri="{FF2B5EF4-FFF2-40B4-BE49-F238E27FC236}">
                <a16:creationId xmlns:a16="http://schemas.microsoft.com/office/drawing/2014/main" id="{0ECF594C-96FE-4F11-90F6-4708BE53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903" y="2565243"/>
            <a:ext cx="1116691" cy="1116691"/>
          </a:xfrm>
          <a:prstGeom prst="rect">
            <a:avLst/>
          </a:prstGeom>
        </p:spPr>
      </p:pic>
      <p:pic>
        <p:nvPicPr>
          <p:cNvPr id="28" name="Picture 27" descr="Ok Mr. Feels">
            <a:extLst>
              <a:ext uri="{FF2B5EF4-FFF2-40B4-BE49-F238E27FC236}">
                <a16:creationId xmlns:a16="http://schemas.microsoft.com/office/drawing/2014/main" id="{E1801875-E1BC-4BC0-9F59-22F904256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910" y="4751663"/>
            <a:ext cx="1064596" cy="1064596"/>
          </a:xfrm>
          <a:prstGeom prst="rect">
            <a:avLst/>
          </a:prstGeom>
        </p:spPr>
      </p:pic>
      <p:sp>
        <p:nvSpPr>
          <p:cNvPr id="4" name="AutoShape 4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38857855-55B7-4210-80EF-56354DFD90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62730" y="3192691"/>
            <a:ext cx="37850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730D0-9274-46DE-86DE-9DFACD50F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784" y="4296466"/>
            <a:ext cx="2136808" cy="2136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942EFB-9D5A-4B21-AEFB-481FAC6B4344}"/>
              </a:ext>
            </a:extLst>
          </p:cNvPr>
          <p:cNvSpPr txBox="1"/>
          <p:nvPr/>
        </p:nvSpPr>
        <p:spPr>
          <a:xfrm>
            <a:off x="4962014" y="5928390"/>
            <a:ext cx="6031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tràng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pháo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AutoShape 8" descr="Hộp quà tặng ngẫu nhiên: Mua bán trực tuyến Các thiết bị khác với ...">
            <a:extLst>
              <a:ext uri="{FF2B5EF4-FFF2-40B4-BE49-F238E27FC236}">
                <a16:creationId xmlns:a16="http://schemas.microsoft.com/office/drawing/2014/main" id="{06E2B2AC-907C-4B64-8AC7-2BB4DCE714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15130" y="3345091"/>
            <a:ext cx="37850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rrow: Right 17">
            <a:hlinkClick r:id="rId5" action="ppaction://hlinksldjump"/>
            <a:extLst>
              <a:ext uri="{FF2B5EF4-FFF2-40B4-BE49-F238E27FC236}">
                <a16:creationId xmlns:a16="http://schemas.microsoft.com/office/drawing/2014/main" id="{3E6FC5C0-92D6-4777-A62B-2EA09A73DE6E}"/>
              </a:ext>
            </a:extLst>
          </p:cNvPr>
          <p:cNvSpPr/>
          <p:nvPr/>
        </p:nvSpPr>
        <p:spPr>
          <a:xfrm>
            <a:off x="11404879" y="6357502"/>
            <a:ext cx="679546" cy="5004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9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CC0E81E-A21D-425E-88F0-CCBBE6ADE5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0"/>
          <a:stretch/>
        </p:blipFill>
        <p:spPr>
          <a:xfrm>
            <a:off x="8338852" y="480060"/>
            <a:ext cx="3853148" cy="589788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8D88E20-272C-4B02-91D5-7AF3BDB7EDE1}"/>
              </a:ext>
            </a:extLst>
          </p:cNvPr>
          <p:cNvSpPr txBox="1"/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B11780A-4607-4E11-9D00-990BECEA9E21}"/>
              </a:ext>
            </a:extLst>
          </p:cNvPr>
          <p:cNvSpPr txBox="1"/>
          <p:nvPr/>
        </p:nvSpPr>
        <p:spPr>
          <a:xfrm>
            <a:off x="734728" y="756035"/>
            <a:ext cx="10034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NHẢY BUNGEE - ỨNG DỤNG LỰC ĐÀN HỒI</a:t>
            </a:r>
          </a:p>
        </p:txBody>
      </p:sp>
      <p:pic>
        <p:nvPicPr>
          <p:cNvPr id="4" name="FormatFactory Video Joiner Nhảy Bungee+Nhảy Bungee">
            <a:hlinkClick r:id="" action="ppaction://media"/>
            <a:extLst>
              <a:ext uri="{FF2B5EF4-FFF2-40B4-BE49-F238E27FC236}">
                <a16:creationId xmlns:a16="http://schemas.microsoft.com/office/drawing/2014/main" id="{C9D9C572-B082-45A8-9369-2A4AD052D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815" y="1559261"/>
            <a:ext cx="9318818" cy="48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7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C2BF75-8CC7-4CFC-97BE-87F682B4E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ách làm máy bắn đá từ que kem và chun">
            <a:extLst>
              <a:ext uri="{FF2B5EF4-FFF2-40B4-BE49-F238E27FC236}">
                <a16:creationId xmlns:a16="http://schemas.microsoft.com/office/drawing/2014/main" id="{529A145A-2DE1-49D7-9FAF-663A01372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1"/>
            <a:ext cx="12192001" cy="686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823DC0E-D26C-4FBC-B524-AF3454762980}"/>
              </a:ext>
            </a:extLst>
          </p:cNvPr>
          <p:cNvSpPr txBox="1"/>
          <p:nvPr/>
        </p:nvSpPr>
        <p:spPr>
          <a:xfrm>
            <a:off x="9330507" y="144837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99602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Lý Thường Kiệt dùng tượng binh, máy bắn đá công phá Ung châu">
            <a:extLst>
              <a:ext uri="{FF2B5EF4-FFF2-40B4-BE49-F238E27FC236}">
                <a16:creationId xmlns:a16="http://schemas.microsoft.com/office/drawing/2014/main" id="{E6E6A1A9-C764-4F00-B2FC-5AE4B3852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b="27570"/>
          <a:stretch/>
        </p:blipFill>
        <p:spPr bwMode="auto">
          <a:xfrm>
            <a:off x="-1" y="1"/>
            <a:ext cx="12192000" cy="606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77" name="Freeform: Shape 76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E98369-4C8D-4759-B4DA-8C0AFE51F478}"/>
              </a:ext>
            </a:extLst>
          </p:cNvPr>
          <p:cNvSpPr txBox="1"/>
          <p:nvPr/>
        </p:nvSpPr>
        <p:spPr>
          <a:xfrm>
            <a:off x="927847" y="6128911"/>
            <a:ext cx="1129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Lý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Thường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Kiệt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dùng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tượng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binh</a:t>
            </a:r>
            <a:r>
              <a:rPr lang="en-US" sz="2800" dirty="0"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latin typeface="#9Slide03 AmpleSoft Bold" panose="02000000000000000000" pitchFamily="2" charset="0"/>
              </a:rPr>
              <a:t>máy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bắn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đá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công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phá</a:t>
            </a:r>
            <a:r>
              <a:rPr lang="en-US" sz="2800" dirty="0">
                <a:latin typeface="#9Slide03 AmpleSoft Bold" panose="02000000000000000000" pitchFamily="2" charset="0"/>
              </a:rPr>
              <a:t> Ung </a:t>
            </a:r>
            <a:r>
              <a:rPr lang="en-US" sz="2800" dirty="0" err="1">
                <a:latin typeface="#9Slide03 AmpleSoft Bold" panose="02000000000000000000" pitchFamily="2" charset="0"/>
              </a:rPr>
              <a:t>Châu</a:t>
            </a:r>
            <a:endParaRPr lang="en-US" sz="28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301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z1700561060590_3b5e20b563729506970ea896dddc4ba4">
            <a:extLst>
              <a:ext uri="{FF2B5EF4-FFF2-40B4-BE49-F238E27FC236}">
                <a16:creationId xmlns:a16="http://schemas.microsoft.com/office/drawing/2014/main" id="{09B43F89-ACFF-4D1B-9E93-E86B64AEFE3D}"/>
              </a:ext>
            </a:extLst>
          </p:cNvPr>
          <p:cNvPicPr/>
          <p:nvPr/>
        </p:nvPicPr>
        <p:blipFill rotWithShape="1">
          <a:blip r:embed="rId2"/>
          <a:srcRect l="18889" r="18889" b="1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4" name="Picture 3" descr="z1693148747121_36602680e5892ebceda3bccd7ff58b7d">
            <a:extLst>
              <a:ext uri="{FF2B5EF4-FFF2-40B4-BE49-F238E27FC236}">
                <a16:creationId xmlns:a16="http://schemas.microsoft.com/office/drawing/2014/main" id="{F4D142AA-9C68-4C02-A8A5-D866928699B0}"/>
              </a:ext>
            </a:extLst>
          </p:cNvPr>
          <p:cNvPicPr/>
          <p:nvPr/>
        </p:nvPicPr>
        <p:blipFill rotWithShape="1">
          <a:blip r:embed="rId3"/>
          <a:srcRect l="5160" r="14417" b="1"/>
          <a:stretch/>
        </p:blipFill>
        <p:spPr>
          <a:xfrm>
            <a:off x="6096000" y="10"/>
            <a:ext cx="6094477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418D8-CA36-4358-9D63-3A8DDEE3ACC1}"/>
              </a:ext>
            </a:extLst>
          </p:cNvPr>
          <p:cNvSpPr txBox="1"/>
          <p:nvPr/>
        </p:nvSpPr>
        <p:spPr>
          <a:xfrm>
            <a:off x="-63775" y="3187439"/>
            <a:ext cx="923466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Các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nhóm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tiến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hành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đua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“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bắn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phá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mục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tiêu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2882126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ết quả hình ảnh cho hình nền trắng có viền">
            <a:extLst>
              <a:ext uri="{FF2B5EF4-FFF2-40B4-BE49-F238E27FC236}">
                <a16:creationId xmlns:a16="http://schemas.microsoft.com/office/drawing/2014/main" id="{8965FEBD-0E33-4557-95A1-0E5E01C6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87"/>
            <a:ext cx="12192000" cy="682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096B9DE6-CEF0-476B-B2E4-C13C03F7B16A}"/>
              </a:ext>
            </a:extLst>
          </p:cNvPr>
          <p:cNvGrpSpPr/>
          <p:nvPr/>
        </p:nvGrpSpPr>
        <p:grpSpPr>
          <a:xfrm>
            <a:off x="358626" y="387612"/>
            <a:ext cx="3139440" cy="2448625"/>
            <a:chOff x="1056702" y="650139"/>
            <a:chExt cx="3348150" cy="2537898"/>
          </a:xfrm>
        </p:grpSpPr>
        <p:pic>
          <p:nvPicPr>
            <p:cNvPr id="7" name="Hình ảnh 6" descr="Ảnh có chứa người phụ nữ, đen, người chơi&#10;&#10;Mô tả được tạo tự động">
              <a:extLst>
                <a:ext uri="{FF2B5EF4-FFF2-40B4-BE49-F238E27FC236}">
                  <a16:creationId xmlns:a16="http://schemas.microsoft.com/office/drawing/2014/main" id="{281145DF-77F8-415E-AA87-C0DE38C0B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02" y="650139"/>
              <a:ext cx="3348150" cy="2537898"/>
            </a:xfrm>
            <a:prstGeom prst="rect">
              <a:avLst/>
            </a:prstGeom>
          </p:spPr>
        </p:pic>
        <p:sp>
          <p:nvSpPr>
            <p:cNvPr id="9" name="Hình chữ nhật: Góc Trên Tròn 8">
              <a:extLst>
                <a:ext uri="{FF2B5EF4-FFF2-40B4-BE49-F238E27FC236}">
                  <a16:creationId xmlns:a16="http://schemas.microsoft.com/office/drawing/2014/main" id="{FB5C9656-D487-43DF-88D9-572BF8CCC43C}"/>
                </a:ext>
              </a:extLst>
            </p:cNvPr>
            <p:cNvSpPr/>
            <p:nvPr/>
          </p:nvSpPr>
          <p:spPr>
            <a:xfrm>
              <a:off x="1056702" y="2772697"/>
              <a:ext cx="3348150" cy="415340"/>
            </a:xfrm>
            <a:prstGeom prst="round2SameRect">
              <a:avLst/>
            </a:prstGeom>
            <a:gradFill flip="none" rotWithShape="1">
              <a:gsLst>
                <a:gs pos="0">
                  <a:schemeClr val="accent5">
                    <a:lumMod val="67000"/>
                  </a:schemeClr>
                </a:gs>
                <a:gs pos="48000">
                  <a:schemeClr val="accent5">
                    <a:lumMod val="97000"/>
                    <a:lumOff val="3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Uốn</a:t>
              </a:r>
              <a:r>
                <a:rPr lang="en-US" sz="2400" b="1" dirty="0"/>
                <a:t> </a:t>
              </a:r>
              <a:r>
                <a:rPr lang="en-US" sz="2400" b="1" dirty="0" err="1"/>
                <a:t>cong</a:t>
              </a:r>
              <a:r>
                <a:rPr lang="en-US" sz="2400" b="1" dirty="0"/>
                <a:t> </a:t>
              </a:r>
              <a:r>
                <a:rPr lang="en-US" sz="2400" b="1" dirty="0" err="1"/>
                <a:t>tấm</a:t>
              </a:r>
              <a:r>
                <a:rPr lang="en-US" sz="2400" b="1" dirty="0"/>
                <a:t> </a:t>
              </a:r>
              <a:r>
                <a:rPr lang="en-US" sz="2400" b="1" dirty="0" err="1"/>
                <a:t>bìa</a:t>
              </a:r>
              <a:endParaRPr lang="en-US" sz="2400" b="1" dirty="0"/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C3F59B34-7B84-4180-8B00-64412D263530}"/>
              </a:ext>
            </a:extLst>
          </p:cNvPr>
          <p:cNvGrpSpPr/>
          <p:nvPr/>
        </p:nvGrpSpPr>
        <p:grpSpPr>
          <a:xfrm>
            <a:off x="1198526" y="3138933"/>
            <a:ext cx="4562376" cy="2699384"/>
            <a:chOff x="4571999" y="1899920"/>
            <a:chExt cx="3881121" cy="2966720"/>
          </a:xfrm>
        </p:grpSpPr>
        <p:pic>
          <p:nvPicPr>
            <p:cNvPr id="11" name="Hình ảnh 10" descr="Ảnh có chứa người đàn ông, đang ngồi, lam, nhỏ&#10;&#10;Mô tả được tạo tự động">
              <a:extLst>
                <a:ext uri="{FF2B5EF4-FFF2-40B4-BE49-F238E27FC236}">
                  <a16:creationId xmlns:a16="http://schemas.microsoft.com/office/drawing/2014/main" id="{4532719C-3C5E-4945-9073-2562B8F38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1899920"/>
              <a:ext cx="3881121" cy="2966720"/>
            </a:xfrm>
            <a:prstGeom prst="rect">
              <a:avLst/>
            </a:prstGeom>
          </p:spPr>
        </p:pic>
        <p:sp>
          <p:nvSpPr>
            <p:cNvPr id="16" name="Hình chữ nhật: Góc Trên Tròn 15">
              <a:extLst>
                <a:ext uri="{FF2B5EF4-FFF2-40B4-BE49-F238E27FC236}">
                  <a16:creationId xmlns:a16="http://schemas.microsoft.com/office/drawing/2014/main" id="{114A2E99-1383-488E-B121-B0C48C28A3E3}"/>
                </a:ext>
              </a:extLst>
            </p:cNvPr>
            <p:cNvSpPr/>
            <p:nvPr/>
          </p:nvSpPr>
          <p:spPr>
            <a:xfrm>
              <a:off x="4571999" y="4451300"/>
              <a:ext cx="3881120" cy="415340"/>
            </a:xfrm>
            <a:prstGeom prst="round2SameRect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Nhảy</a:t>
              </a:r>
              <a:r>
                <a:rPr lang="en-US" sz="2400" b="1" dirty="0"/>
                <a:t> </a:t>
              </a:r>
              <a:r>
                <a:rPr lang="en-US" sz="2400" b="1" dirty="0" err="1"/>
                <a:t>trên</a:t>
              </a:r>
              <a:r>
                <a:rPr lang="en-US" sz="2400" b="1" dirty="0"/>
                <a:t> </a:t>
              </a:r>
              <a:r>
                <a:rPr lang="en-US" sz="2400" b="1" dirty="0" err="1"/>
                <a:t>đệm</a:t>
              </a:r>
              <a:r>
                <a:rPr lang="en-US" sz="2400" b="1" dirty="0"/>
                <a:t> </a:t>
              </a:r>
              <a:r>
                <a:rPr lang="en-US" sz="2400" b="1" dirty="0" err="1"/>
                <a:t>nhún</a:t>
              </a:r>
              <a:endParaRPr lang="en-US" sz="2400" b="1" dirty="0"/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40504A54-00BB-45D2-AA64-8802E7D700FB}"/>
              </a:ext>
            </a:extLst>
          </p:cNvPr>
          <p:cNvGrpSpPr/>
          <p:nvPr/>
        </p:nvGrpSpPr>
        <p:grpSpPr>
          <a:xfrm>
            <a:off x="3694025" y="387611"/>
            <a:ext cx="3139440" cy="2461556"/>
            <a:chOff x="833120" y="3669964"/>
            <a:chExt cx="3139440" cy="2800952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FCB88DFC-9F3E-4936-84AA-E6FAB4F68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120" y="3669964"/>
              <a:ext cx="3139440" cy="2800952"/>
            </a:xfrm>
            <a:prstGeom prst="rect">
              <a:avLst/>
            </a:prstGeom>
          </p:spPr>
        </p:pic>
        <p:sp>
          <p:nvSpPr>
            <p:cNvPr id="19" name="Hình chữ nhật: Góc Trên Tròn 18">
              <a:extLst>
                <a:ext uri="{FF2B5EF4-FFF2-40B4-BE49-F238E27FC236}">
                  <a16:creationId xmlns:a16="http://schemas.microsoft.com/office/drawing/2014/main" id="{828E46B2-D4E2-4AC5-9BEE-A689CE36D6F4}"/>
                </a:ext>
              </a:extLst>
            </p:cNvPr>
            <p:cNvSpPr/>
            <p:nvPr/>
          </p:nvSpPr>
          <p:spPr>
            <a:xfrm>
              <a:off x="833120" y="6055576"/>
              <a:ext cx="3139440" cy="415340"/>
            </a:xfrm>
            <a:prstGeom prst="round2Same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Kéo</a:t>
              </a:r>
              <a:r>
                <a:rPr lang="en-US" sz="2400" b="1" dirty="0"/>
                <a:t> </a:t>
              </a:r>
              <a:r>
                <a:rPr lang="en-US" sz="2400" b="1" dirty="0" err="1"/>
                <a:t>một</a:t>
              </a:r>
              <a:r>
                <a:rPr lang="en-US" sz="2400" b="1" dirty="0"/>
                <a:t> </a:t>
              </a:r>
              <a:r>
                <a:rPr lang="en-US" sz="2400" b="1" dirty="0" err="1"/>
                <a:t>dây</a:t>
              </a:r>
              <a:r>
                <a:rPr lang="en-US" sz="2400" b="1" dirty="0"/>
                <a:t> </a:t>
              </a:r>
              <a:r>
                <a:rPr lang="en-US" sz="2400" b="1" dirty="0" err="1"/>
                <a:t>thun</a:t>
              </a:r>
              <a:endParaRPr lang="en-US" sz="2400" b="1" dirty="0"/>
            </a:p>
          </p:txBody>
        </p:sp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EAEAE4E-E9B4-4AE8-969C-53150D31F0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88" t="7271" r="23775" b="8418"/>
          <a:stretch/>
        </p:blipFill>
        <p:spPr>
          <a:xfrm>
            <a:off x="9740767" y="3965609"/>
            <a:ext cx="1386037" cy="203310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C4C2A47B-3F55-40F5-853E-B1D8F30D4741}"/>
              </a:ext>
            </a:extLst>
          </p:cNvPr>
          <p:cNvGrpSpPr/>
          <p:nvPr/>
        </p:nvGrpSpPr>
        <p:grpSpPr>
          <a:xfrm>
            <a:off x="8830640" y="1553401"/>
            <a:ext cx="2652954" cy="1552752"/>
            <a:chOff x="9053347" y="1408018"/>
            <a:chExt cx="3212001" cy="1830708"/>
          </a:xfrm>
        </p:grpSpPr>
        <p:sp>
          <p:nvSpPr>
            <p:cNvPr id="5" name="Bong bóng Lời nói: Hình chữ nhật với Góc Tròn 4">
              <a:extLst>
                <a:ext uri="{FF2B5EF4-FFF2-40B4-BE49-F238E27FC236}">
                  <a16:creationId xmlns:a16="http://schemas.microsoft.com/office/drawing/2014/main" id="{2B62E6BF-DC33-4B0C-A23D-EAD0F7D5EBD8}"/>
                </a:ext>
              </a:extLst>
            </p:cNvPr>
            <p:cNvSpPr/>
            <p:nvPr/>
          </p:nvSpPr>
          <p:spPr>
            <a:xfrm>
              <a:off x="9053347" y="1408018"/>
              <a:ext cx="3212001" cy="1830708"/>
            </a:xfrm>
            <a:prstGeom prst="wedgeRoundRectCallout">
              <a:avLst>
                <a:gd name="adj1" fmla="val 22618"/>
                <a:gd name="adj2" fmla="val 101757"/>
                <a:gd name="adj3" fmla="val 16667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EAFEB386-B4AE-4C42-B1DA-CC88E041E9EC}"/>
                </a:ext>
              </a:extLst>
            </p:cNvPr>
            <p:cNvSpPr/>
            <p:nvPr/>
          </p:nvSpPr>
          <p:spPr>
            <a:xfrm>
              <a:off x="9138373" y="1477017"/>
              <a:ext cx="3041948" cy="14351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Bong bóng Ý nghĩ: Hình đám mây 9">
            <a:extLst>
              <a:ext uri="{FF2B5EF4-FFF2-40B4-BE49-F238E27FC236}">
                <a16:creationId xmlns:a16="http://schemas.microsoft.com/office/drawing/2014/main" id="{3CD20E78-04FC-4CA7-9FE8-69C3EA0DD89F}"/>
              </a:ext>
            </a:extLst>
          </p:cNvPr>
          <p:cNvSpPr/>
          <p:nvPr/>
        </p:nvSpPr>
        <p:spPr>
          <a:xfrm>
            <a:off x="7438274" y="1075971"/>
            <a:ext cx="3434034" cy="2130486"/>
          </a:xfrm>
          <a:prstGeom prst="cloudCallout">
            <a:avLst>
              <a:gd name="adj1" fmla="val 37493"/>
              <a:gd name="adj2" fmla="val 81856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Bong bóng Lời nói: Hình chữ nhật với Góc Tròn 13">
            <a:extLst>
              <a:ext uri="{FF2B5EF4-FFF2-40B4-BE49-F238E27FC236}">
                <a16:creationId xmlns:a16="http://schemas.microsoft.com/office/drawing/2014/main" id="{B668787F-61CD-46B7-B2BF-966C11F027DC}"/>
              </a:ext>
            </a:extLst>
          </p:cNvPr>
          <p:cNvSpPr/>
          <p:nvPr/>
        </p:nvSpPr>
        <p:spPr>
          <a:xfrm>
            <a:off x="7628115" y="2227842"/>
            <a:ext cx="2112652" cy="1081461"/>
          </a:xfrm>
          <a:prstGeom prst="wedgeRoundRectCallout">
            <a:avLst>
              <a:gd name="adj1" fmla="val 82297"/>
              <a:gd name="adj2" fmla="val 108633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Bong bóng Lời nói: Hình bầu dục 14">
            <a:extLst>
              <a:ext uri="{FF2B5EF4-FFF2-40B4-BE49-F238E27FC236}">
                <a16:creationId xmlns:a16="http://schemas.microsoft.com/office/drawing/2014/main" id="{5C3519CE-D4D2-48E2-BAA2-CB68FEBBF02E}"/>
              </a:ext>
            </a:extLst>
          </p:cNvPr>
          <p:cNvSpPr/>
          <p:nvPr/>
        </p:nvSpPr>
        <p:spPr>
          <a:xfrm>
            <a:off x="8018709" y="2001397"/>
            <a:ext cx="2273163" cy="1268949"/>
          </a:xfrm>
          <a:prstGeom prst="wedgeEllipseCallout">
            <a:avLst>
              <a:gd name="adj1" fmla="val 57079"/>
              <a:gd name="adj2" fmla="val 10421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100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Học Vật lý qua sơ đồ tư duy mindmap - IOShare">
            <a:extLst>
              <a:ext uri="{FF2B5EF4-FFF2-40B4-BE49-F238E27FC236}">
                <a16:creationId xmlns:a16="http://schemas.microsoft.com/office/drawing/2014/main" id="{B5C5FED8-077B-4DE7-AF28-B950F04BA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5" r="1" b="776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99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0B2BB8-D3AC-4330-BC9A-691D7D9F6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5" r="-1" b="-1"/>
          <a:stretch/>
        </p:blipFill>
        <p:spPr>
          <a:xfrm>
            <a:off x="-97972" y="10"/>
            <a:ext cx="7316919" cy="685799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6C79D6-7321-4139-A084-69886B18315A}"/>
              </a:ext>
            </a:extLst>
          </p:cNvPr>
          <p:cNvSpPr txBox="1"/>
          <p:nvPr/>
        </p:nvSpPr>
        <p:spPr>
          <a:xfrm>
            <a:off x="7218947" y="1633803"/>
            <a:ext cx="5111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</a:p>
          <a:p>
            <a:pPr marL="285750" indent="-285750">
              <a:buFontTx/>
              <a:buChar char="-"/>
            </a:pP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667670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BD52BA20-A5F5-4AF9-9DF2-21946FD38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0" y="-538480"/>
            <a:ext cx="7660640" cy="7843520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7358E458-EA87-433B-9266-A5C6C9032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50276"/>
            <a:ext cx="12263120" cy="680772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C53A026-1F79-4F46-9616-BD32E3A53181}"/>
              </a:ext>
            </a:extLst>
          </p:cNvPr>
          <p:cNvSpPr txBox="1"/>
          <p:nvPr/>
        </p:nvSpPr>
        <p:spPr>
          <a:xfrm>
            <a:off x="3786204" y="1553945"/>
            <a:ext cx="4233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38622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5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ình ảnh có liên quan">
            <a:extLst>
              <a:ext uri="{FF2B5EF4-FFF2-40B4-BE49-F238E27FC236}">
                <a16:creationId xmlns:a16="http://schemas.microsoft.com/office/drawing/2014/main" id="{160F16C1-D34E-46A6-B315-8866ED268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2" r="19686"/>
          <a:stretch/>
        </p:blipFill>
        <p:spPr bwMode="auto">
          <a:xfrm>
            <a:off x="-305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77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8BA3D14-FC7F-42B4-8D90-F1305E9A2FD6}"/>
              </a:ext>
            </a:extLst>
          </p:cNvPr>
          <p:cNvSpPr txBox="1"/>
          <p:nvPr/>
        </p:nvSpPr>
        <p:spPr>
          <a:xfrm>
            <a:off x="5694947" y="4762612"/>
            <a:ext cx="6497053" cy="30017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lang="en-US" sz="66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đề</a:t>
            </a:r>
            <a:r>
              <a:rPr lang="en-US" sz="66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 9.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Lực</a:t>
            </a:r>
            <a:r>
              <a:rPr lang="en-US" sz="66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Đàn</a:t>
            </a:r>
            <a:r>
              <a:rPr lang="en-US" sz="66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6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000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roadway" panose="04040905080B02020502" pitchFamily="82" charset="0"/>
                <a:ea typeface="+mj-ea"/>
                <a:cs typeface="Times New Roman" panose="02020603050405020304" pitchFamily="18" charset="0"/>
              </a:rPr>
              <a:t>hồi</a:t>
            </a:r>
            <a:endParaRPr lang="en-US" sz="66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roadway" panose="04040905080B02020502" pitchFamily="8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6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ình ảnh có liên quan">
            <a:extLst>
              <a:ext uri="{FF2B5EF4-FFF2-40B4-BE49-F238E27FC236}">
                <a16:creationId xmlns:a16="http://schemas.microsoft.com/office/drawing/2014/main" id="{C1C79F65-F712-4D3F-B4AA-D72BB6031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257"/>
            <a:ext cx="12192000" cy="711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87EC69-C318-4597-A434-9772426BD124}"/>
              </a:ext>
            </a:extLst>
          </p:cNvPr>
          <p:cNvSpPr txBox="1"/>
          <p:nvPr/>
        </p:nvSpPr>
        <p:spPr>
          <a:xfrm>
            <a:off x="1192147" y="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1FDAEEC-20FF-46E8-9F18-9BF9C408FD60}"/>
              </a:ext>
            </a:extLst>
          </p:cNvPr>
          <p:cNvSpPr txBox="1"/>
          <p:nvPr/>
        </p:nvSpPr>
        <p:spPr>
          <a:xfrm>
            <a:off x="323669" y="575233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Kết quả hình ảnh cho lò xo gif">
            <a:extLst>
              <a:ext uri="{FF2B5EF4-FFF2-40B4-BE49-F238E27FC236}">
                <a16:creationId xmlns:a16="http://schemas.microsoft.com/office/drawing/2014/main" id="{EF587A94-634C-414B-BBC2-86D088B820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24" y="1568465"/>
            <a:ext cx="3342163" cy="20047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Kết quả hình ảnh cho colorful springs">
            <a:extLst>
              <a:ext uri="{FF2B5EF4-FFF2-40B4-BE49-F238E27FC236}">
                <a16:creationId xmlns:a16="http://schemas.microsoft.com/office/drawing/2014/main" id="{938D9374-F47D-42E3-B7ED-7B8FE59563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C5B0D92B-1AC8-4DEC-9478-0FA8084A3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531" y="1568465"/>
            <a:ext cx="3444469" cy="20047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41AB70-220D-46A2-B120-29490B48FFEA}"/>
              </a:ext>
            </a:extLst>
          </p:cNvPr>
          <p:cNvSpPr txBox="1"/>
          <p:nvPr/>
        </p:nvSpPr>
        <p:spPr>
          <a:xfrm>
            <a:off x="2420910" y="6123434"/>
            <a:ext cx="8519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Nam châm dẻo dạng tấm khổ a4">
            <a:extLst>
              <a:ext uri="{FF2B5EF4-FFF2-40B4-BE49-F238E27FC236}">
                <a16:creationId xmlns:a16="http://schemas.microsoft.com/office/drawing/2014/main" id="{9DED24C6-D391-4C09-A1E2-CB867344C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42" y="3674917"/>
            <a:ext cx="3444469" cy="246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19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có liên quan">
            <a:extLst>
              <a:ext uri="{FF2B5EF4-FFF2-40B4-BE49-F238E27FC236}">
                <a16:creationId xmlns:a16="http://schemas.microsoft.com/office/drawing/2014/main" id="{B04C3880-DB15-4A4F-B51C-9EC9DDFA7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87EC69-C318-4597-A434-9772426BD124}"/>
              </a:ext>
            </a:extLst>
          </p:cNvPr>
          <p:cNvSpPr txBox="1"/>
          <p:nvPr/>
        </p:nvSpPr>
        <p:spPr>
          <a:xfrm>
            <a:off x="276522" y="202428"/>
            <a:ext cx="9558358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FD81659-4B3F-42D1-B752-A68D28E21B2D}"/>
              </a:ext>
            </a:extLst>
          </p:cNvPr>
          <p:cNvSpPr txBox="1"/>
          <p:nvPr/>
        </p:nvSpPr>
        <p:spPr>
          <a:xfrm>
            <a:off x="843639" y="1289931"/>
            <a:ext cx="98603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4E77439-04E6-46ED-9446-3FDCA57C865D}"/>
              </a:ext>
            </a:extLst>
          </p:cNvPr>
          <p:cNvSpPr txBox="1"/>
          <p:nvPr/>
        </p:nvSpPr>
        <p:spPr>
          <a:xfrm>
            <a:off x="1341781" y="391886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3" name="Picture 8" descr="Kết quả hình ảnh cho lò xo gif">
            <a:extLst>
              <a:ext uri="{FF2B5EF4-FFF2-40B4-BE49-F238E27FC236}">
                <a16:creationId xmlns:a16="http://schemas.microsoft.com/office/drawing/2014/main" id="{2D5D9CE1-E26B-4E5E-882A-89CB37041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1" y="4245748"/>
            <a:ext cx="3773004" cy="24098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22DBF48-B7B7-4555-9326-D5F3ACBB3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692" y="4245748"/>
            <a:ext cx="4464279" cy="2409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D4C37A5D-75C6-4B6C-B1EE-FC1AF6904B28}"/>
              </a:ext>
            </a:extLst>
          </p:cNvPr>
          <p:cNvSpPr txBox="1"/>
          <p:nvPr/>
        </p:nvSpPr>
        <p:spPr>
          <a:xfrm>
            <a:off x="1170376" y="26327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D014EBD-0CE2-4F25-831F-D6DB9FB1F96C}"/>
              </a:ext>
            </a:extLst>
          </p:cNvPr>
          <p:cNvSpPr txBox="1"/>
          <p:nvPr/>
        </p:nvSpPr>
        <p:spPr>
          <a:xfrm>
            <a:off x="323669" y="600672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41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ình ảnh có liên quan">
            <a:extLst>
              <a:ext uri="{FF2B5EF4-FFF2-40B4-BE49-F238E27FC236}">
                <a16:creationId xmlns:a16="http://schemas.microsoft.com/office/drawing/2014/main" id="{445B0057-90E9-45D4-B377-BB691B516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687EC69-C318-4597-A434-9772426BD124}"/>
              </a:ext>
            </a:extLst>
          </p:cNvPr>
          <p:cNvSpPr txBox="1"/>
          <p:nvPr/>
        </p:nvSpPr>
        <p:spPr>
          <a:xfrm>
            <a:off x="276522" y="202428"/>
            <a:ext cx="9558358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7BE0A24-747D-4767-9930-5A95D7C617E0}"/>
              </a:ext>
            </a:extLst>
          </p:cNvPr>
          <p:cNvSpPr txBox="1"/>
          <p:nvPr/>
        </p:nvSpPr>
        <p:spPr>
          <a:xfrm>
            <a:off x="953244" y="1192474"/>
            <a:ext cx="1028551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DA3F04-A0B5-4809-AF1D-1C508EECC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83" y="4501921"/>
            <a:ext cx="2127696" cy="1495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B350105-020D-468D-A561-035D23B57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701" y="4501921"/>
            <a:ext cx="2238676" cy="1480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27DB0B1-CFD8-40F5-8E46-87696FA6C6A1}"/>
              </a:ext>
            </a:extLst>
          </p:cNvPr>
          <p:cNvSpPr txBox="1"/>
          <p:nvPr/>
        </p:nvSpPr>
        <p:spPr>
          <a:xfrm>
            <a:off x="1681700" y="6132350"/>
            <a:ext cx="285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Dây cung </a:t>
            </a:r>
            <a:r>
              <a:rPr lang="vi-VN" sz="2400" dirty="0" err="1">
                <a:latin typeface="+mj-lt"/>
              </a:rPr>
              <a:t>bắn</a:t>
            </a:r>
            <a:r>
              <a:rPr lang="vi-VN" sz="2400" dirty="0">
                <a:latin typeface="+mj-lt"/>
              </a:rPr>
              <a:t> tên</a:t>
            </a:r>
            <a:endParaRPr lang="en-US" sz="2400" dirty="0">
              <a:latin typeface="+mj-lt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7E0F671-05F4-48A2-A755-3F89C479E2D0}"/>
              </a:ext>
            </a:extLst>
          </p:cNvPr>
          <p:cNvSpPr txBox="1"/>
          <p:nvPr/>
        </p:nvSpPr>
        <p:spPr>
          <a:xfrm>
            <a:off x="5333664" y="6132350"/>
            <a:ext cx="285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+mj-lt"/>
              </a:rPr>
              <a:t>Dây </a:t>
            </a:r>
            <a:r>
              <a:rPr lang="vi-VN" sz="2400" dirty="0" err="1">
                <a:latin typeface="+mj-lt"/>
              </a:rPr>
              <a:t>cột</a:t>
            </a:r>
            <a:r>
              <a:rPr lang="vi-VN" sz="2400" dirty="0">
                <a:latin typeface="+mj-lt"/>
              </a:rPr>
              <a:t> </a:t>
            </a:r>
            <a:r>
              <a:rPr lang="vi-VN" sz="2400" dirty="0" err="1">
                <a:latin typeface="+mj-lt"/>
              </a:rPr>
              <a:t>tóc</a:t>
            </a:r>
            <a:endParaRPr lang="en-US" sz="2400" dirty="0">
              <a:latin typeface="+mj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517F6A5-170D-43EF-9C3A-0BE8A64C253F}"/>
              </a:ext>
            </a:extLst>
          </p:cNvPr>
          <p:cNvSpPr txBox="1"/>
          <p:nvPr/>
        </p:nvSpPr>
        <p:spPr>
          <a:xfrm>
            <a:off x="7579252" y="5947683"/>
            <a:ext cx="4026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7F7323D-82C3-4D26-93BA-81F826C74C39}"/>
              </a:ext>
            </a:extLst>
          </p:cNvPr>
          <p:cNvSpPr txBox="1"/>
          <p:nvPr/>
        </p:nvSpPr>
        <p:spPr>
          <a:xfrm>
            <a:off x="1341781" y="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F7D4900-8996-4D5D-AA31-670950A6A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399" y="4501921"/>
            <a:ext cx="2238676" cy="14954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Hình chữ nhật 4">
            <a:hlinkClick r:id="rId6" action="ppaction://hlinkfile"/>
            <a:extLst>
              <a:ext uri="{FF2B5EF4-FFF2-40B4-BE49-F238E27FC236}">
                <a16:creationId xmlns:a16="http://schemas.microsoft.com/office/drawing/2014/main" id="{14D2857B-3655-425F-B1F3-6B72E6E0BB02}"/>
              </a:ext>
            </a:extLst>
          </p:cNvPr>
          <p:cNvSpPr/>
          <p:nvPr/>
        </p:nvSpPr>
        <p:spPr>
          <a:xfrm>
            <a:off x="5157225" y="3310111"/>
            <a:ext cx="2035628" cy="713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D49615F-F8E4-40D4-9618-5B322DF932E5}"/>
              </a:ext>
            </a:extLst>
          </p:cNvPr>
          <p:cNvSpPr txBox="1"/>
          <p:nvPr/>
        </p:nvSpPr>
        <p:spPr>
          <a:xfrm>
            <a:off x="5166682" y="3405427"/>
            <a:ext cx="2127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Hộp Văn bản 70">
            <a:extLst>
              <a:ext uri="{FF2B5EF4-FFF2-40B4-BE49-F238E27FC236}">
                <a16:creationId xmlns:a16="http://schemas.microsoft.com/office/drawing/2014/main" id="{A7EA7FFB-7980-4C64-B3B5-C0BDC501D389}"/>
              </a:ext>
            </a:extLst>
          </p:cNvPr>
          <p:cNvSpPr txBox="1"/>
          <p:nvPr/>
        </p:nvSpPr>
        <p:spPr>
          <a:xfrm>
            <a:off x="1192147" y="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D80EAC4E-A4B1-4D67-9530-8D60EA6649E4}"/>
              </a:ext>
            </a:extLst>
          </p:cNvPr>
          <p:cNvSpPr txBox="1"/>
          <p:nvPr/>
        </p:nvSpPr>
        <p:spPr>
          <a:xfrm>
            <a:off x="323669" y="575233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58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ảnh có liên quan">
            <a:extLst>
              <a:ext uri="{FF2B5EF4-FFF2-40B4-BE49-F238E27FC236}">
                <a16:creationId xmlns:a16="http://schemas.microsoft.com/office/drawing/2014/main" id="{A3CE4339-5C65-4C0F-B4AB-355FD7ED7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0"/>
            <a:ext cx="12192000" cy="68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6691E-9B13-4816-9452-2137AA149A81}"/>
              </a:ext>
            </a:extLst>
          </p:cNvPr>
          <p:cNvSpPr txBox="1"/>
          <p:nvPr/>
        </p:nvSpPr>
        <p:spPr>
          <a:xfrm>
            <a:off x="276522" y="202428"/>
            <a:ext cx="9558358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1F2008D-3E3D-4AEC-8643-A6B6AA163AF0}"/>
              </a:ext>
            </a:extLst>
          </p:cNvPr>
          <p:cNvSpPr txBox="1"/>
          <p:nvPr/>
        </p:nvSpPr>
        <p:spPr>
          <a:xfrm>
            <a:off x="918427" y="1464117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A7326BC8-0017-4AB2-9E5D-91C98220C958}"/>
              </a:ext>
            </a:extLst>
          </p:cNvPr>
          <p:cNvGrpSpPr/>
          <p:nvPr/>
        </p:nvGrpSpPr>
        <p:grpSpPr>
          <a:xfrm>
            <a:off x="1922502" y="2167502"/>
            <a:ext cx="9060712" cy="4505108"/>
            <a:chOff x="1013486" y="2074048"/>
            <a:chExt cx="9683765" cy="4706827"/>
          </a:xfrm>
        </p:grpSpPr>
        <p:pic>
          <p:nvPicPr>
            <p:cNvPr id="10" name="Hình ảnh 9" descr="Ảnh có chứa ảnh chụp màn hình, máy tính&#10;&#10;Mô tả được tạo tự động">
              <a:hlinkClick r:id="rId3" action="ppaction://hlinkfile"/>
              <a:extLst>
                <a:ext uri="{FF2B5EF4-FFF2-40B4-BE49-F238E27FC236}">
                  <a16:creationId xmlns:a16="http://schemas.microsoft.com/office/drawing/2014/main" id="{136697D5-5A48-4C13-86E3-F359B5499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86" y="2074048"/>
              <a:ext cx="9683765" cy="47068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E8D5F73-D21A-4939-B8F3-4844993AA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8004" y="5950722"/>
              <a:ext cx="1524000" cy="704850"/>
            </a:xfrm>
            <a:prstGeom prst="rect">
              <a:avLst/>
            </a:prstGeom>
          </p:spPr>
        </p:pic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A764078-E825-41E6-B89B-F95B840CC146}"/>
              </a:ext>
            </a:extLst>
          </p:cNvPr>
          <p:cNvSpPr txBox="1"/>
          <p:nvPr/>
        </p:nvSpPr>
        <p:spPr>
          <a:xfrm>
            <a:off x="1341781" y="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0F2685-37AA-4E54-A69E-4E6377A04BB2}"/>
              </a:ext>
            </a:extLst>
          </p:cNvPr>
          <p:cNvSpPr txBox="1"/>
          <p:nvPr/>
        </p:nvSpPr>
        <p:spPr>
          <a:xfrm>
            <a:off x="1341781" y="431031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890C50-19FA-4049-87E8-6D8C0CC0CF87}"/>
              </a:ext>
            </a:extLst>
          </p:cNvPr>
          <p:cNvSpPr txBox="1"/>
          <p:nvPr/>
        </p:nvSpPr>
        <p:spPr>
          <a:xfrm>
            <a:off x="276522" y="923355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9DFB747-6B8D-4497-ADE6-DEF42D1ACE26}"/>
              </a:ext>
            </a:extLst>
          </p:cNvPr>
          <p:cNvSpPr txBox="1"/>
          <p:nvPr/>
        </p:nvSpPr>
        <p:spPr>
          <a:xfrm>
            <a:off x="1192147" y="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A0F4C008-695A-4C45-990D-0D348ED69C07}"/>
              </a:ext>
            </a:extLst>
          </p:cNvPr>
          <p:cNvSpPr txBox="1"/>
          <p:nvPr/>
        </p:nvSpPr>
        <p:spPr>
          <a:xfrm>
            <a:off x="345440" y="444148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2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ình ảnh có liên quan">
            <a:extLst>
              <a:ext uri="{FF2B5EF4-FFF2-40B4-BE49-F238E27FC236}">
                <a16:creationId xmlns:a16="http://schemas.microsoft.com/office/drawing/2014/main" id="{0A1E922F-6E30-4C4E-B869-F3EC77CB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401"/>
            <a:ext cx="12192000" cy="695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6691E-9B13-4816-9452-2137AA149A81}"/>
              </a:ext>
            </a:extLst>
          </p:cNvPr>
          <p:cNvSpPr txBox="1"/>
          <p:nvPr/>
        </p:nvSpPr>
        <p:spPr>
          <a:xfrm>
            <a:off x="276522" y="202428"/>
            <a:ext cx="9558358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5C3B80-C74A-48F8-A4EF-254EE69DA61E}"/>
              </a:ext>
            </a:extLst>
          </p:cNvPr>
          <p:cNvSpPr txBox="1"/>
          <p:nvPr/>
        </p:nvSpPr>
        <p:spPr>
          <a:xfrm>
            <a:off x="3981642" y="1823579"/>
            <a:ext cx="66863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khi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0617810-731F-4858-930B-1F6AE39D077F}"/>
              </a:ext>
            </a:extLst>
          </p:cNvPr>
          <p:cNvSpPr txBox="1"/>
          <p:nvPr/>
        </p:nvSpPr>
        <p:spPr>
          <a:xfrm>
            <a:off x="1341781" y="293917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E69C417-021B-486E-93A7-49A09BC56DC5}"/>
              </a:ext>
            </a:extLst>
          </p:cNvPr>
          <p:cNvSpPr txBox="1"/>
          <p:nvPr/>
        </p:nvSpPr>
        <p:spPr>
          <a:xfrm>
            <a:off x="768793" y="1504101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FBA62A05-7F26-4EBD-9F29-1C61779FBF46}"/>
              </a:ext>
            </a:extLst>
          </p:cNvPr>
          <p:cNvSpPr txBox="1"/>
          <p:nvPr/>
        </p:nvSpPr>
        <p:spPr>
          <a:xfrm>
            <a:off x="276522" y="956015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C0A431FD-4742-4837-8E4D-F98B5725A381}"/>
              </a:ext>
            </a:extLst>
          </p:cNvPr>
          <p:cNvSpPr txBox="1"/>
          <p:nvPr/>
        </p:nvSpPr>
        <p:spPr>
          <a:xfrm>
            <a:off x="1192147" y="3266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151146C9-BECE-45DF-8950-FEE1F683936F}"/>
              </a:ext>
            </a:extLst>
          </p:cNvPr>
          <p:cNvSpPr txBox="1"/>
          <p:nvPr/>
        </p:nvSpPr>
        <p:spPr>
          <a:xfrm>
            <a:off x="345440" y="476808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FAE223E-095F-4E0E-B6D1-4B143F8A5E30}"/>
              </a:ext>
            </a:extLst>
          </p:cNvPr>
          <p:cNvSpPr txBox="1"/>
          <p:nvPr/>
        </p:nvSpPr>
        <p:spPr>
          <a:xfrm>
            <a:off x="5638800" y="298812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pic>
        <p:nvPicPr>
          <p:cNvPr id="12" name="Hình ảnh 11" descr="Ảnh có chứa mùa xuân, vẽ&#10;&#10;Mô tả được tạo tự động">
            <a:extLst>
              <a:ext uri="{FF2B5EF4-FFF2-40B4-BE49-F238E27FC236}">
                <a16:creationId xmlns:a16="http://schemas.microsoft.com/office/drawing/2014/main" id="{B81FF1EE-FCA2-4744-9E46-88BD52E1A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380" y="1974963"/>
            <a:ext cx="1656245" cy="4891023"/>
          </a:xfrm>
          <a:prstGeom prst="rect">
            <a:avLst/>
          </a:prstGeom>
        </p:spPr>
      </p:pic>
      <p:cxnSp>
        <p:nvCxnSpPr>
          <p:cNvPr id="26" name="Đường kết nối Mũi tên Thẳng 25">
            <a:extLst>
              <a:ext uri="{FF2B5EF4-FFF2-40B4-BE49-F238E27FC236}">
                <a16:creationId xmlns:a16="http://schemas.microsoft.com/office/drawing/2014/main" id="{1F541A33-767E-4DF9-B91B-EC3A4528D770}"/>
              </a:ext>
            </a:extLst>
          </p:cNvPr>
          <p:cNvCxnSpPr>
            <a:cxnSpLocks/>
          </p:cNvCxnSpPr>
          <p:nvPr/>
        </p:nvCxnSpPr>
        <p:spPr>
          <a:xfrm>
            <a:off x="2557005" y="5901985"/>
            <a:ext cx="0" cy="773135"/>
          </a:xfrm>
          <a:prstGeom prst="straightConnector1">
            <a:avLst/>
          </a:prstGeom>
          <a:ln w="28575">
            <a:solidFill>
              <a:srgbClr val="052D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50EC9D18-9D1E-4A07-A023-54953DF9E0C5}"/>
              </a:ext>
            </a:extLst>
          </p:cNvPr>
          <p:cNvCxnSpPr>
            <a:cxnSpLocks/>
          </p:cNvCxnSpPr>
          <p:nvPr/>
        </p:nvCxnSpPr>
        <p:spPr>
          <a:xfrm flipV="1">
            <a:off x="2557005" y="4976805"/>
            <a:ext cx="0" cy="8805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AB82E465-2BE8-4ACE-83AC-D7FA807C974E}"/>
              </a:ext>
            </a:extLst>
          </p:cNvPr>
          <p:cNvGrpSpPr/>
          <p:nvPr/>
        </p:nvGrpSpPr>
        <p:grpSpPr>
          <a:xfrm>
            <a:off x="1747550" y="2245360"/>
            <a:ext cx="332559" cy="2797352"/>
            <a:chOff x="1747550" y="2245360"/>
            <a:chExt cx="332559" cy="2797352"/>
          </a:xfrm>
        </p:grpSpPr>
        <p:cxnSp>
          <p:nvCxnSpPr>
            <p:cNvPr id="32" name="Đường kết nối Mũi tên Thẳng 31">
              <a:extLst>
                <a:ext uri="{FF2B5EF4-FFF2-40B4-BE49-F238E27FC236}">
                  <a16:creationId xmlns:a16="http://schemas.microsoft.com/office/drawing/2014/main" id="{8428A7D9-EF69-4C0D-9A5B-4FCDBF772669}"/>
                </a:ext>
              </a:extLst>
            </p:cNvPr>
            <p:cNvCxnSpPr/>
            <p:nvPr/>
          </p:nvCxnSpPr>
          <p:spPr>
            <a:xfrm>
              <a:off x="2080109" y="2245360"/>
              <a:ext cx="0" cy="2797352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" name="Đối tượng 6">
              <a:extLst>
                <a:ext uri="{FF2B5EF4-FFF2-40B4-BE49-F238E27FC236}">
                  <a16:creationId xmlns:a16="http://schemas.microsoft.com/office/drawing/2014/main" id="{99218446-1A13-4FF3-813D-B06D78C4E0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09214789"/>
                </p:ext>
              </p:extLst>
            </p:nvPr>
          </p:nvGraphicFramePr>
          <p:xfrm>
            <a:off x="1747550" y="3429000"/>
            <a:ext cx="286366" cy="5318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4" name="Equation" r:id="rId5" imgW="177480" imgH="330120" progId="Equation.KSEE3">
                    <p:embed/>
                  </p:oleObj>
                </mc:Choice>
                <mc:Fallback>
                  <p:oleObj name="Equation" r:id="rId5" imgW="177480" imgH="33012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747550" y="3429000"/>
                          <a:ext cx="286366" cy="53182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0D6D5DD7-6A38-444C-8F0E-9CBB60F158A1}"/>
              </a:ext>
            </a:extLst>
          </p:cNvPr>
          <p:cNvGrpSpPr/>
          <p:nvPr/>
        </p:nvGrpSpPr>
        <p:grpSpPr>
          <a:xfrm>
            <a:off x="3146909" y="2245360"/>
            <a:ext cx="210193" cy="3307145"/>
            <a:chOff x="3146909" y="2245360"/>
            <a:chExt cx="210193" cy="3307145"/>
          </a:xfrm>
        </p:grpSpPr>
        <p:cxnSp>
          <p:nvCxnSpPr>
            <p:cNvPr id="34" name="Đường kết nối Mũi tên Thẳng 33">
              <a:extLst>
                <a:ext uri="{FF2B5EF4-FFF2-40B4-BE49-F238E27FC236}">
                  <a16:creationId xmlns:a16="http://schemas.microsoft.com/office/drawing/2014/main" id="{39BF36B0-1A9C-4C39-9C6E-9D174694A09C}"/>
                </a:ext>
              </a:extLst>
            </p:cNvPr>
            <p:cNvCxnSpPr>
              <a:cxnSpLocks/>
            </p:cNvCxnSpPr>
            <p:nvPr/>
          </p:nvCxnSpPr>
          <p:spPr>
            <a:xfrm>
              <a:off x="3146909" y="2245360"/>
              <a:ext cx="0" cy="3307145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6" name="Đối tượng 5">
              <a:extLst>
                <a:ext uri="{FF2B5EF4-FFF2-40B4-BE49-F238E27FC236}">
                  <a16:creationId xmlns:a16="http://schemas.microsoft.com/office/drawing/2014/main" id="{F4A0C20C-2E4F-44F1-8913-944B1DD3E0A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0841815"/>
                </p:ext>
              </p:extLst>
            </p:nvPr>
          </p:nvGraphicFramePr>
          <p:xfrm>
            <a:off x="3170534" y="3625015"/>
            <a:ext cx="186568" cy="4145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5" name="Equation" r:id="rId7" imgW="114120" imgH="253800" progId="Equation.KSEE3">
                    <p:embed/>
                  </p:oleObj>
                </mc:Choice>
                <mc:Fallback>
                  <p:oleObj name="Equation" r:id="rId7" imgW="114120" imgH="253800" progId="Equation.KSEE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170534" y="3625015"/>
                          <a:ext cx="186568" cy="4145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5" name="Đối tượng 34">
            <a:extLst>
              <a:ext uri="{FF2B5EF4-FFF2-40B4-BE49-F238E27FC236}">
                <a16:creationId xmlns:a16="http://schemas.microsoft.com/office/drawing/2014/main" id="{7B8B0929-F045-406E-9D2E-730A269C49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245242"/>
              </p:ext>
            </p:extLst>
          </p:nvPr>
        </p:nvGraphicFramePr>
        <p:xfrm>
          <a:off x="5857544" y="5079043"/>
          <a:ext cx="3860537" cy="946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Equation" r:id="rId9" imgW="1346040" imgH="330120" progId="Equation.KSEE3">
                  <p:embed/>
                </p:oleObj>
              </mc:Choice>
              <mc:Fallback>
                <p:oleObj name="Equation" r:id="rId9" imgW="1346040" imgH="330120" progId="Equation.KSEE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57544" y="5079043"/>
                        <a:ext cx="3860537" cy="946924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4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8300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BDE69622-B737-4007-A49D-11E56F41AF6D}"/>
              </a:ext>
            </a:extLst>
          </p:cNvPr>
          <p:cNvSpPr txBox="1"/>
          <p:nvPr/>
        </p:nvSpPr>
        <p:spPr>
          <a:xfrm>
            <a:off x="4012146" y="4302103"/>
            <a:ext cx="3860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75770DE8-BB20-4CFF-9D18-CBF086F832D9}"/>
              </a:ext>
            </a:extLst>
          </p:cNvPr>
          <p:cNvGrpSpPr/>
          <p:nvPr/>
        </p:nvGrpSpPr>
        <p:grpSpPr>
          <a:xfrm>
            <a:off x="3263818" y="5011124"/>
            <a:ext cx="1186606" cy="765938"/>
            <a:chOff x="3263818" y="5011124"/>
            <a:chExt cx="1186606" cy="765938"/>
          </a:xfrm>
        </p:grpSpPr>
        <p:cxnSp>
          <p:nvCxnSpPr>
            <p:cNvPr id="16" name="Đường kết nối Mũi tên Thẳng 15">
              <a:extLst>
                <a:ext uri="{FF2B5EF4-FFF2-40B4-BE49-F238E27FC236}">
                  <a16:creationId xmlns:a16="http://schemas.microsoft.com/office/drawing/2014/main" id="{4CE0286A-5242-4E4E-8DE0-3205FE089C49}"/>
                </a:ext>
              </a:extLst>
            </p:cNvPr>
            <p:cNvCxnSpPr>
              <a:cxnSpLocks/>
            </p:cNvCxnSpPr>
            <p:nvPr/>
          </p:nvCxnSpPr>
          <p:spPr>
            <a:xfrm>
              <a:off x="3273536" y="5011124"/>
              <a:ext cx="0" cy="50018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D5150977-ADCC-47EA-8351-F6BE1B1C39EE}"/>
                </a:ext>
              </a:extLst>
            </p:cNvPr>
            <p:cNvGrpSpPr/>
            <p:nvPr/>
          </p:nvGrpSpPr>
          <p:grpSpPr>
            <a:xfrm>
              <a:off x="3263818" y="5057050"/>
              <a:ext cx="1186606" cy="720012"/>
              <a:chOff x="3221326" y="5076825"/>
              <a:chExt cx="1186606" cy="720012"/>
            </a:xfrm>
          </p:grpSpPr>
          <p:graphicFrame>
            <p:nvGraphicFramePr>
              <p:cNvPr id="5" name="Đối tượng 4">
                <a:extLst>
                  <a:ext uri="{FF2B5EF4-FFF2-40B4-BE49-F238E27FC236}">
                    <a16:creationId xmlns:a16="http://schemas.microsoft.com/office/drawing/2014/main" id="{0007694A-DE45-4014-B363-5090BC3CA0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7508950"/>
                  </p:ext>
                </p:extLst>
              </p:nvPr>
            </p:nvGraphicFramePr>
            <p:xfrm>
              <a:off x="3384550" y="5076825"/>
              <a:ext cx="423863" cy="368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7" name="Equation" r:id="rId11" imgW="291960" imgH="253800" progId="Equation.KSEE3">
                      <p:embed/>
                    </p:oleObj>
                  </mc:Choice>
                  <mc:Fallback>
                    <p:oleObj name="Equation" r:id="rId11" imgW="291960" imgH="253800" progId="Equation.KSEE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3384550" y="5076825"/>
                            <a:ext cx="423863" cy="3683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8A7E3D0D-22ED-46D7-832D-AEBB30EE7B5F}"/>
                  </a:ext>
                </a:extLst>
              </p:cNvPr>
              <p:cNvSpPr txBox="1"/>
              <p:nvPr/>
            </p:nvSpPr>
            <p:spPr>
              <a:xfrm>
                <a:off x="3221326" y="5396727"/>
                <a:ext cx="11866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(delta l)</a:t>
                </a:r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95E9FF50-44EF-49C2-9601-C5CB4F598D44}"/>
              </a:ext>
            </a:extLst>
          </p:cNvPr>
          <p:cNvSpPr txBox="1"/>
          <p:nvPr/>
        </p:nvSpPr>
        <p:spPr>
          <a:xfrm>
            <a:off x="4012146" y="2969851"/>
            <a:ext cx="70290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ình ảnh có liên quan">
            <a:extLst>
              <a:ext uri="{FF2B5EF4-FFF2-40B4-BE49-F238E27FC236}">
                <a16:creationId xmlns:a16="http://schemas.microsoft.com/office/drawing/2014/main" id="{C862BBF0-ED43-4439-8B7C-0D1B1936F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040"/>
            <a:ext cx="12192000" cy="688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936691E-9B13-4816-9452-2137AA149A81}"/>
              </a:ext>
            </a:extLst>
          </p:cNvPr>
          <p:cNvSpPr txBox="1"/>
          <p:nvPr/>
        </p:nvSpPr>
        <p:spPr>
          <a:xfrm>
            <a:off x="4357633" y="-82960"/>
            <a:ext cx="9558358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aphicFrame>
        <p:nvGraphicFramePr>
          <p:cNvPr id="17" name="Bảng 17">
            <a:extLst>
              <a:ext uri="{FF2B5EF4-FFF2-40B4-BE49-F238E27FC236}">
                <a16:creationId xmlns:a16="http://schemas.microsoft.com/office/drawing/2014/main" id="{2E75D93F-DB48-4DAD-9E63-DBC5B7A539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216366"/>
              </p:ext>
            </p:extLst>
          </p:nvPr>
        </p:nvGraphicFramePr>
        <p:xfrm>
          <a:off x="1788160" y="4295965"/>
          <a:ext cx="8920481" cy="24154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696619">
                  <a:extLst>
                    <a:ext uri="{9D8B030D-6E8A-4147-A177-3AD203B41FA5}">
                      <a16:colId xmlns:a16="http://schemas.microsoft.com/office/drawing/2014/main" val="4241475928"/>
                    </a:ext>
                  </a:extLst>
                </a:gridCol>
                <a:gridCol w="1747419">
                  <a:extLst>
                    <a:ext uri="{9D8B030D-6E8A-4147-A177-3AD203B41FA5}">
                      <a16:colId xmlns:a16="http://schemas.microsoft.com/office/drawing/2014/main" val="478729482"/>
                    </a:ext>
                  </a:extLst>
                </a:gridCol>
                <a:gridCol w="1747419">
                  <a:extLst>
                    <a:ext uri="{9D8B030D-6E8A-4147-A177-3AD203B41FA5}">
                      <a16:colId xmlns:a16="http://schemas.microsoft.com/office/drawing/2014/main" val="1411076727"/>
                    </a:ext>
                  </a:extLst>
                </a:gridCol>
                <a:gridCol w="1986699">
                  <a:extLst>
                    <a:ext uri="{9D8B030D-6E8A-4147-A177-3AD203B41FA5}">
                      <a16:colId xmlns:a16="http://schemas.microsoft.com/office/drawing/2014/main" val="2939781329"/>
                    </a:ext>
                  </a:extLst>
                </a:gridCol>
                <a:gridCol w="1742325">
                  <a:extLst>
                    <a:ext uri="{9D8B030D-6E8A-4147-A177-3AD203B41FA5}">
                      <a16:colId xmlns:a16="http://schemas.microsoft.com/office/drawing/2014/main" val="24274817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vi-VN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endParaRPr lang="vi-VN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xo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666855281"/>
                  </a:ext>
                </a:extLst>
              </a:tr>
              <a:tr h="571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g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….… cm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cm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N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858781295"/>
                  </a:ext>
                </a:extLst>
              </a:tr>
              <a:tr h="571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g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….… 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….… cm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….… N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3343385064"/>
                  </a:ext>
                </a:extLst>
              </a:tr>
              <a:tr h="571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g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….… 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2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….… cm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….… N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2719458195"/>
                  </a:ext>
                </a:extLst>
              </a:tr>
            </a:tbl>
          </a:graphicData>
        </a:graphic>
      </p:graphicFrame>
      <p:pic>
        <p:nvPicPr>
          <p:cNvPr id="21" name="Picture 1">
            <a:hlinkClick r:id="rId3" action="ppaction://hlinkfile"/>
            <a:extLst>
              <a:ext uri="{FF2B5EF4-FFF2-40B4-BE49-F238E27FC236}">
                <a16:creationId xmlns:a16="http://schemas.microsoft.com/office/drawing/2014/main" id="{6A6D6CF8-9738-42E3-A183-4996D709D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24" y="5638008"/>
            <a:ext cx="1811370" cy="4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1C8BE85-F6F0-44F2-9988-C183BA93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517" y="6199978"/>
            <a:ext cx="1770730" cy="44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38DB703-5112-4D9E-9E88-B230629B456A}"/>
              </a:ext>
            </a:extLst>
          </p:cNvPr>
          <p:cNvSpPr txBox="1"/>
          <p:nvPr/>
        </p:nvSpPr>
        <p:spPr>
          <a:xfrm>
            <a:off x="1341781" y="23368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000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FB43C1C-7AA5-41E1-B590-2EC5A1F2F5C5}"/>
              </a:ext>
            </a:extLst>
          </p:cNvPr>
          <p:cNvSpPr txBox="1"/>
          <p:nvPr/>
        </p:nvSpPr>
        <p:spPr>
          <a:xfrm>
            <a:off x="768793" y="1438061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2E7EB97C-5309-43AA-9229-81CA9CBFC5AB}"/>
              </a:ext>
            </a:extLst>
          </p:cNvPr>
          <p:cNvSpPr txBox="1"/>
          <p:nvPr/>
        </p:nvSpPr>
        <p:spPr>
          <a:xfrm>
            <a:off x="276522" y="889975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3179091D-7AEE-4757-AB0C-442958E1FC18}"/>
              </a:ext>
            </a:extLst>
          </p:cNvPr>
          <p:cNvSpPr txBox="1"/>
          <p:nvPr/>
        </p:nvSpPr>
        <p:spPr>
          <a:xfrm>
            <a:off x="1192147" y="37740"/>
            <a:ext cx="6624541" cy="8135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Chủ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đề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9</a:t>
            </a:r>
            <a:r>
              <a:rPr lang="en-US" sz="3800" b="1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Lực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Đàn</a:t>
            </a:r>
            <a:r>
              <a:rPr lang="en-US" sz="3800" b="1" kern="1200" cap="all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sz="3800" b="1" kern="1200" cap="all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052DF5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hồi</a:t>
            </a:r>
            <a:endParaRPr lang="en-US" sz="3800" b="1" kern="1200" cap="all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052DF5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5F242AA-F487-4822-833C-2F1341134331}"/>
              </a:ext>
            </a:extLst>
          </p:cNvPr>
          <p:cNvSpPr txBox="1"/>
          <p:nvPr/>
        </p:nvSpPr>
        <p:spPr>
          <a:xfrm>
            <a:off x="345440" y="410768"/>
            <a:ext cx="7471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A0FCDDB-B06C-4759-B60C-655A1A29B2BC}"/>
              </a:ext>
            </a:extLst>
          </p:cNvPr>
          <p:cNvSpPr txBox="1"/>
          <p:nvPr/>
        </p:nvSpPr>
        <p:spPr>
          <a:xfrm>
            <a:off x="762883" y="1839501"/>
            <a:ext cx="7471248" cy="46166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xo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B266BA-2A98-4601-8126-A208931222FB}"/>
              </a:ext>
            </a:extLst>
          </p:cNvPr>
          <p:cNvSpPr/>
          <p:nvPr/>
        </p:nvSpPr>
        <p:spPr>
          <a:xfrm>
            <a:off x="4947920" y="2540000"/>
            <a:ext cx="2570480" cy="103632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46C303-35BC-487D-B2E4-0BAA0574D547}"/>
              </a:ext>
            </a:extLst>
          </p:cNvPr>
          <p:cNvSpPr txBox="1"/>
          <p:nvPr/>
        </p:nvSpPr>
        <p:spPr>
          <a:xfrm>
            <a:off x="1859280" y="3781312"/>
            <a:ext cx="898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Phet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laptop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Digit 90">
            <a:extLst>
              <a:ext uri="{FF2B5EF4-FFF2-40B4-BE49-F238E27FC236}">
                <a16:creationId xmlns:a16="http://schemas.microsoft.com/office/drawing/2014/main" id="{80AE0121-3677-4C45-A50B-35A080FFA3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172" y="233680"/>
            <a:ext cx="1731828" cy="95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06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960</Words>
  <Application>Microsoft Office PowerPoint</Application>
  <PresentationFormat>Widescreen</PresentationFormat>
  <Paragraphs>120</Paragraphs>
  <Slides>22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#9Slide03 AmpleSoft Bold</vt:lpstr>
      <vt:lpstr>Arial</vt:lpstr>
      <vt:lpstr>Avenir Next LT Pro</vt:lpstr>
      <vt:lpstr>Broadway</vt:lpstr>
      <vt:lpstr>Calibri</vt:lpstr>
      <vt:lpstr>Calibri Light</vt:lpstr>
      <vt:lpstr>Cambria</vt:lpstr>
      <vt:lpstr>Tahoma</vt:lpstr>
      <vt:lpstr>Times New Roman</vt:lpstr>
      <vt:lpstr>Chủ đề Office</vt:lpstr>
      <vt:lpstr>Default Design</vt:lpstr>
      <vt:lpstr>1_Default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Duyên Dương</dc:creator>
  <cp:lastModifiedBy>Duyên Dương</cp:lastModifiedBy>
  <cp:revision>3</cp:revision>
  <dcterms:created xsi:type="dcterms:W3CDTF">2020-11-15T08:26:51Z</dcterms:created>
  <dcterms:modified xsi:type="dcterms:W3CDTF">2020-11-15T09:47:11Z</dcterms:modified>
</cp:coreProperties>
</file>